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"/>
  </p:notesMasterIdLst>
  <p:sldIdLst>
    <p:sldId id="257" r:id="rId2"/>
    <p:sldId id="256" r:id="rId3"/>
  </p:sldIdLst>
  <p:sldSz cx="9144000" cy="6858000" type="screen4x3"/>
  <p:notesSz cx="6858000" cy="9144000"/>
  <p:defaultTextStyle>
    <a:defPPr>
      <a:defRPr lang="fr-F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4" autoAdjust="0"/>
    <p:restoredTop sz="94620" autoAdjust="0"/>
  </p:normalViewPr>
  <p:slideViewPr>
    <p:cSldViewPr snapToGrid="0" snapToObjects="1">
      <p:cViewPr varScale="1">
        <p:scale>
          <a:sx n="72" d="100"/>
          <a:sy n="72" d="100"/>
        </p:scale>
        <p:origin x="1506" y="6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8A710C-8E46-0D43-9866-646F1994944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3409CE-4E66-DE47-B05C-F0AAC094D6E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712367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8295E10-7258-4B4A-BC1D-F00E04F87DC7}" type="slidenum">
              <a:rPr lang="fr-FR" smtClean="0"/>
              <a:pPr/>
              <a:t>1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3822998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CH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0877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312282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8839200" y="274640"/>
            <a:ext cx="2743200" cy="5851525"/>
          </a:xfrm>
        </p:spPr>
        <p:txBody>
          <a:bodyPr vert="eaVert"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609600" y="274640"/>
            <a:ext cx="8077200" cy="5851525"/>
          </a:xfrm>
        </p:spPr>
        <p:txBody>
          <a:bodyPr vert="eaVert"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5592973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44305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-têt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2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18338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6096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6172200" y="1600202"/>
            <a:ext cx="54102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028997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624390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040562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6251854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1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088920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pour une image 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CH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2413897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CH"/>
              <a:t>Cliquez et modifiez le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CH"/>
              <a:t>Cliquez pour modifier les styles du texte du masque</a:t>
            </a:r>
          </a:p>
          <a:p>
            <a:pPr lvl="1"/>
            <a:r>
              <a:rPr lang="fr-CH"/>
              <a:t>Deuxième niveau</a:t>
            </a:r>
          </a:p>
          <a:p>
            <a:pPr lvl="2"/>
            <a:r>
              <a:rPr lang="fr-CH"/>
              <a:t>Troisième niveau</a:t>
            </a:r>
          </a:p>
          <a:p>
            <a:pPr lvl="3"/>
            <a:r>
              <a:rPr lang="fr-CH"/>
              <a:t>Quatrième niveau</a:t>
            </a:r>
          </a:p>
          <a:p>
            <a:pPr lvl="4"/>
            <a:r>
              <a:rPr lang="fr-CH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ABBCAA-B742-D448-81B3-7F735B31EEE5}" type="datetimeFigureOut">
              <a:rPr lang="fr-FR" smtClean="0"/>
              <a:t>10/09/2024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2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2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905E14-9F15-C447-A99D-C9EFA49F729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740810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FR" sz="3600" dirty="0">
                <a:solidFill>
                  <a:srgbClr val="FD9441"/>
                </a:solidFill>
              </a:rPr>
              <a:t>Éducateur Social en milieu Scolaire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2695447" y="1243584"/>
            <a:ext cx="5348274" cy="4846320"/>
          </a:xfrm>
        </p:spPr>
        <p:txBody>
          <a:bodyPr>
            <a:normAutofit fontScale="85000" lnSpcReduction="10000"/>
          </a:bodyPr>
          <a:lstStyle/>
          <a:p>
            <a:pPr>
              <a:buClr>
                <a:schemeClr val="accent6"/>
              </a:buClr>
              <a:buSzPct val="120000"/>
            </a:pPr>
            <a:r>
              <a:rPr lang="fr-CH" sz="2400" dirty="0"/>
              <a:t>Projet cantonal, les </a:t>
            </a:r>
            <a:r>
              <a:rPr lang="fr-CH" sz="2400" b="1" dirty="0"/>
              <a:t>PEMS</a:t>
            </a:r>
            <a:r>
              <a:rPr lang="fr-CH" sz="2400" dirty="0"/>
              <a:t> (Pôles de compétences Educatif en milieu Scolaire) sont regroupés par régions. </a:t>
            </a:r>
          </a:p>
          <a:p>
            <a:pPr marL="0" indent="0">
              <a:buClr>
                <a:schemeClr val="accent6"/>
              </a:buClr>
              <a:buSzPct val="120000"/>
              <a:buNone/>
            </a:pPr>
            <a:endParaRPr lang="fr-CH" sz="2400" dirty="0"/>
          </a:p>
          <a:p>
            <a:pPr>
              <a:buClr>
                <a:schemeClr val="accent6"/>
              </a:buClr>
              <a:buSzPct val="120000"/>
            </a:pPr>
            <a:r>
              <a:rPr lang="fr-CH" sz="2400" dirty="0"/>
              <a:t>Appartient à l’équipe PEMS de la Région la Dôle et rattaché à l’établissement de</a:t>
            </a:r>
            <a:r>
              <a:rPr lang="fr-CH" sz="2400" b="1" dirty="0"/>
              <a:t> Begnins</a:t>
            </a:r>
            <a:r>
              <a:rPr lang="fr-CH" sz="2400" dirty="0"/>
              <a:t>.</a:t>
            </a:r>
          </a:p>
          <a:p>
            <a:pPr>
              <a:buClr>
                <a:schemeClr val="accent6"/>
              </a:buClr>
              <a:buSzPct val="120000"/>
            </a:pPr>
            <a:endParaRPr lang="fr-CH" sz="2400" dirty="0"/>
          </a:p>
          <a:p>
            <a:pPr>
              <a:buClr>
                <a:schemeClr val="accent6"/>
              </a:buClr>
              <a:buSzPct val="120000"/>
            </a:pPr>
            <a:r>
              <a:rPr lang="fr-FR" sz="2400" dirty="0"/>
              <a:t>Se déplace et intervient dans les différentes </a:t>
            </a:r>
            <a:r>
              <a:rPr lang="fr-FR" sz="2400" b="1" dirty="0"/>
              <a:t>écoles</a:t>
            </a:r>
            <a:r>
              <a:rPr lang="fr-FR" sz="2400" dirty="0"/>
              <a:t> de cet établissement.</a:t>
            </a:r>
          </a:p>
          <a:p>
            <a:pPr>
              <a:buClr>
                <a:schemeClr val="accent6"/>
              </a:buClr>
              <a:buSzPct val="120000"/>
            </a:pPr>
            <a:endParaRPr lang="fr-FR" sz="2400" dirty="0"/>
          </a:p>
          <a:p>
            <a:pPr>
              <a:buClr>
                <a:schemeClr val="accent6"/>
              </a:buClr>
              <a:buSzPct val="120000"/>
            </a:pPr>
            <a:r>
              <a:rPr lang="fr-FR" sz="2400" b="1" dirty="0"/>
              <a:t>Bureau à l’esplanade </a:t>
            </a:r>
            <a:r>
              <a:rPr lang="fr-FR" sz="2400" dirty="0"/>
              <a:t>de Begnins: route de </a:t>
            </a:r>
            <a:r>
              <a:rPr lang="fr-FR" sz="2400" dirty="0" err="1"/>
              <a:t>saint-cergue</a:t>
            </a:r>
            <a:r>
              <a:rPr lang="fr-FR" sz="2400" dirty="0"/>
              <a:t> 5. (salle 44)</a:t>
            </a:r>
          </a:p>
          <a:p>
            <a:pPr marL="0" indent="0">
              <a:buClr>
                <a:schemeClr val="accent6"/>
              </a:buClr>
              <a:buSzPct val="120000"/>
              <a:buNone/>
            </a:pPr>
            <a:endParaRPr lang="fr-FR" sz="2400" dirty="0"/>
          </a:p>
          <a:p>
            <a:pPr>
              <a:buClr>
                <a:schemeClr val="accent6"/>
              </a:buClr>
              <a:buSzPct val="120000"/>
            </a:pPr>
            <a:r>
              <a:rPr lang="fr-FR" sz="2400" dirty="0"/>
              <a:t>Accueille élèves, familles et professionnels de l’école. Peut également se rendre à domicile.</a:t>
            </a:r>
          </a:p>
          <a:p>
            <a:pPr marL="0" indent="0">
              <a:buClr>
                <a:schemeClr val="accent6"/>
              </a:buClr>
              <a:buSzPct val="120000"/>
              <a:buNone/>
            </a:pPr>
            <a:endParaRPr lang="fr-FR" sz="2400" dirty="0"/>
          </a:p>
          <a:p>
            <a:pPr>
              <a:buClr>
                <a:schemeClr val="accent6"/>
              </a:buClr>
              <a:buSzPct val="120000"/>
            </a:pPr>
            <a:endParaRPr lang="fr-FR" sz="2400" dirty="0"/>
          </a:p>
          <a:p>
            <a:pPr>
              <a:buClr>
                <a:schemeClr val="accent6"/>
              </a:buClr>
              <a:buSzPct val="120000"/>
            </a:pPr>
            <a:endParaRPr lang="fr-FR" sz="2400" dirty="0"/>
          </a:p>
          <a:p>
            <a:pPr>
              <a:buClr>
                <a:schemeClr val="accent6"/>
              </a:buClr>
              <a:buSzPct val="120000"/>
            </a:pPr>
            <a:endParaRPr lang="fr-CH" sz="2400" dirty="0"/>
          </a:p>
          <a:p>
            <a:pPr>
              <a:buClr>
                <a:schemeClr val="accent6"/>
              </a:buClr>
              <a:buSzPct val="120000"/>
            </a:pPr>
            <a:endParaRPr lang="fr-CH" sz="2400" dirty="0"/>
          </a:p>
          <a:p>
            <a:pPr>
              <a:buClr>
                <a:schemeClr val="accent6"/>
              </a:buClr>
              <a:buSzPct val="120000"/>
            </a:pPr>
            <a:endParaRPr lang="fr-CH" sz="2400" dirty="0"/>
          </a:p>
          <a:p>
            <a:pPr>
              <a:buClr>
                <a:schemeClr val="accent6"/>
              </a:buClr>
              <a:buSzPct val="120000"/>
            </a:pPr>
            <a:endParaRPr lang="fr-FR" sz="2400" dirty="0"/>
          </a:p>
        </p:txBody>
      </p:sp>
      <p:pic>
        <p:nvPicPr>
          <p:cNvPr id="4" name="Espace réservé du contenu 3"/>
          <p:cNvPicPr>
            <a:picLocks noChangeAspect="1"/>
          </p:cNvPicPr>
          <p:nvPr/>
        </p:nvPicPr>
        <p:blipFill rotWithShape="1">
          <a:blip r:embed="rId3"/>
          <a:srcRect l="3152" t="310" r="-4829" b="-310"/>
          <a:stretch/>
        </p:blipFill>
        <p:spPr>
          <a:xfrm>
            <a:off x="8034902" y="2704937"/>
            <a:ext cx="1109099" cy="3882630"/>
          </a:xfrm>
          <a:prstGeom prst="rect">
            <a:avLst/>
          </a:prstGeom>
        </p:spPr>
      </p:pic>
      <p:sp>
        <p:nvSpPr>
          <p:cNvPr id="6" name="ZoneTexte 5"/>
          <p:cNvSpPr txBox="1"/>
          <p:nvPr/>
        </p:nvSpPr>
        <p:spPr>
          <a:xfrm>
            <a:off x="296265" y="3901886"/>
            <a:ext cx="23559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>
                <a:solidFill>
                  <a:srgbClr val="F79646"/>
                </a:solidFill>
              </a:rPr>
              <a:t>Benoît Garraud</a:t>
            </a:r>
            <a:endParaRPr lang="fr-CH" sz="2400" b="1" dirty="0">
              <a:solidFill>
                <a:srgbClr val="F79646"/>
              </a:solidFill>
            </a:endParaRPr>
          </a:p>
        </p:txBody>
      </p:sp>
      <p:sp>
        <p:nvSpPr>
          <p:cNvPr id="5" name="ZoneTexte 4"/>
          <p:cNvSpPr txBox="1"/>
          <p:nvPr/>
        </p:nvSpPr>
        <p:spPr>
          <a:xfrm>
            <a:off x="1825045" y="5044278"/>
            <a:ext cx="21045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  <p:sp>
        <p:nvSpPr>
          <p:cNvPr id="7" name="ZoneTexte 6"/>
          <p:cNvSpPr txBox="1"/>
          <p:nvPr/>
        </p:nvSpPr>
        <p:spPr>
          <a:xfrm>
            <a:off x="296265" y="5653300"/>
            <a:ext cx="318420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Clr>
                <a:schemeClr val="accent6"/>
              </a:buClr>
              <a:buSzPct val="120000"/>
            </a:pPr>
            <a:r>
              <a:rPr lang="fr-FR" b="1" dirty="0">
                <a:solidFill>
                  <a:schemeClr val="accent6"/>
                </a:solidFill>
              </a:rPr>
              <a:t>Contact: </a:t>
            </a:r>
            <a:r>
              <a:rPr lang="fr-FR" b="1">
                <a:solidFill>
                  <a:schemeClr val="accent6"/>
                </a:solidFill>
              </a:rPr>
              <a:t>079 378 52 00</a:t>
            </a:r>
            <a:endParaRPr lang="fr-FR" b="1" dirty="0">
              <a:solidFill>
                <a:schemeClr val="accent6"/>
              </a:solidFill>
            </a:endParaRPr>
          </a:p>
          <a:p>
            <a:pPr>
              <a:buClr>
                <a:schemeClr val="accent6"/>
              </a:buClr>
              <a:buSzPct val="120000"/>
            </a:pPr>
            <a:r>
              <a:rPr lang="fr-FR" b="1" dirty="0">
                <a:solidFill>
                  <a:schemeClr val="accent6"/>
                </a:solidFill>
              </a:rPr>
              <a:t>Benoit.garraud@pre-de-vert.ch</a:t>
            </a:r>
          </a:p>
          <a:p>
            <a:pPr>
              <a:buClr>
                <a:schemeClr val="accent6"/>
              </a:buClr>
              <a:buSzPct val="120000"/>
            </a:pPr>
            <a:endParaRPr lang="fr-FR" dirty="0"/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543FE222-01B5-4598-9F57-0B6A3B4078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2172" y="2155835"/>
            <a:ext cx="2452681" cy="13796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12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76109" y="440119"/>
            <a:ext cx="10522887" cy="5267071"/>
          </a:xfrm>
          <a:prstGeom prst="rect">
            <a:avLst/>
          </a:prstGeom>
        </p:spPr>
      </p:pic>
      <p:sp>
        <p:nvSpPr>
          <p:cNvPr id="7" name="ZoneTexte 6"/>
          <p:cNvSpPr txBox="1"/>
          <p:nvPr/>
        </p:nvSpPr>
        <p:spPr>
          <a:xfrm>
            <a:off x="-1" y="337816"/>
            <a:ext cx="2447219" cy="119927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128680844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hème Office">
  <a:themeElements>
    <a:clrScheme name="Bureau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Bureau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Bureau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99</Words>
  <Application>Microsoft Office PowerPoint</Application>
  <PresentationFormat>Affichage à l'écran (4:3)</PresentationFormat>
  <Paragraphs>19</Paragraphs>
  <Slides>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5" baseType="lpstr">
      <vt:lpstr>Arial</vt:lpstr>
      <vt:lpstr>Calibri</vt:lpstr>
      <vt:lpstr>Thème Office</vt:lpstr>
      <vt:lpstr>Éducateur Social en milieu Scolaire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ESS</dc:title>
  <dc:creator>M B</dc:creator>
  <cp:lastModifiedBy>Sébastien Jaccard</cp:lastModifiedBy>
  <cp:revision>10</cp:revision>
  <dcterms:created xsi:type="dcterms:W3CDTF">2021-08-26T08:46:53Z</dcterms:created>
  <dcterms:modified xsi:type="dcterms:W3CDTF">2024-09-10T14:19:19Z</dcterms:modified>
</cp:coreProperties>
</file>