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5" r:id="rId5"/>
  </p:sldMasterIdLst>
  <p:notesMasterIdLst>
    <p:notesMasterId r:id="rId45"/>
  </p:notesMasterIdLst>
  <p:sldIdLst>
    <p:sldId id="1989" r:id="rId6"/>
    <p:sldId id="1992" r:id="rId7"/>
    <p:sldId id="2032" r:id="rId8"/>
    <p:sldId id="2033" r:id="rId9"/>
    <p:sldId id="2034" r:id="rId10"/>
    <p:sldId id="2037" r:id="rId11"/>
    <p:sldId id="2036" r:id="rId12"/>
    <p:sldId id="2035" r:id="rId13"/>
    <p:sldId id="2039" r:id="rId14"/>
    <p:sldId id="2038" r:id="rId15"/>
    <p:sldId id="2040" r:id="rId16"/>
    <p:sldId id="1932" r:id="rId17"/>
    <p:sldId id="1941" r:id="rId18"/>
    <p:sldId id="1944" r:id="rId19"/>
    <p:sldId id="1943" r:id="rId20"/>
    <p:sldId id="1942" r:id="rId21"/>
    <p:sldId id="2041" r:id="rId22"/>
    <p:sldId id="2042" r:id="rId23"/>
    <p:sldId id="2043" r:id="rId24"/>
    <p:sldId id="2045" r:id="rId25"/>
    <p:sldId id="271" r:id="rId26"/>
    <p:sldId id="2044" r:id="rId27"/>
    <p:sldId id="2048" r:id="rId28"/>
    <p:sldId id="2046" r:id="rId29"/>
    <p:sldId id="2047" r:id="rId30"/>
    <p:sldId id="256" r:id="rId31"/>
    <p:sldId id="260" r:id="rId32"/>
    <p:sldId id="292" r:id="rId33"/>
    <p:sldId id="263" r:id="rId34"/>
    <p:sldId id="279" r:id="rId35"/>
    <p:sldId id="291" r:id="rId36"/>
    <p:sldId id="283" r:id="rId37"/>
    <p:sldId id="284" r:id="rId38"/>
    <p:sldId id="293" r:id="rId39"/>
    <p:sldId id="277" r:id="rId40"/>
    <p:sldId id="285" r:id="rId41"/>
    <p:sldId id="257" r:id="rId42"/>
    <p:sldId id="1998" r:id="rId43"/>
    <p:sldId id="200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DDF2"/>
    <a:srgbClr val="FF6600"/>
    <a:srgbClr val="00FDFF"/>
    <a:srgbClr val="FF3300"/>
    <a:srgbClr val="144B6A"/>
    <a:srgbClr val="4186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020B40-42A6-03D0-B2DA-61CD07F86E77}" v="46" dt="2026-03-30T14:31:42.698"/>
    <p1510:client id="{C7D07F99-71BF-494E-982A-AC0AB9359AAF}" v="1" dt="2026-03-31T12:25:39.726"/>
    <p1510:client id="{EC6C20A4-1FB8-4D09-A532-9E417C748760}" v="9" dt="2026-03-30T16:41:45.950"/>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Style moyen 3 - Accentuation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AF606853-7671-496A-8E4F-DF71F8EC918B}" styleName="Style foncé 1 - Accentuation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Style foncé 2 - Accentuation 5/Accentuation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71"/>
  </p:normalViewPr>
  <p:slideViewPr>
    <p:cSldViewPr snapToGrid="0">
      <p:cViewPr varScale="1">
        <p:scale>
          <a:sx n="105" d="100"/>
          <a:sy n="105" d="100"/>
        </p:scale>
        <p:origin x="37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1FD957-905C-46A0-9AA1-5A6D172F149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1CACA8D2-F34C-46BF-9D0A-EE0CE0D87DF5}">
      <dgm:prSet/>
      <dgm:spPr>
        <a:solidFill>
          <a:srgbClr val="92D050"/>
        </a:solidFill>
      </dgm:spPr>
      <dgm:t>
        <a:bodyPr/>
        <a:lstStyle/>
        <a:p>
          <a:r>
            <a:rPr lang="fr-CH"/>
            <a:t>Sur le bas de l’arrondissement de l’AISE :</a:t>
          </a:r>
          <a:endParaRPr lang="en-US"/>
        </a:p>
      </dgm:t>
    </dgm:pt>
    <dgm:pt modelId="{FF49BB4C-A14A-4F73-B64B-3DD1BBA79836}" type="parTrans" cxnId="{66133888-28F2-4740-A613-BC55523288C8}">
      <dgm:prSet/>
      <dgm:spPr/>
      <dgm:t>
        <a:bodyPr/>
        <a:lstStyle/>
        <a:p>
          <a:endParaRPr lang="en-US"/>
        </a:p>
      </dgm:t>
    </dgm:pt>
    <dgm:pt modelId="{0E2889F2-7872-493E-A8DA-5C128F54FCB3}" type="sibTrans" cxnId="{66133888-28F2-4740-A613-BC55523288C8}">
      <dgm:prSet/>
      <dgm:spPr/>
      <dgm:t>
        <a:bodyPr/>
        <a:lstStyle/>
        <a:p>
          <a:endParaRPr lang="en-US"/>
        </a:p>
      </dgm:t>
    </dgm:pt>
    <dgm:pt modelId="{EDCDC988-7BD2-45E1-AD8F-FE0302E406C4}">
      <dgm:prSet/>
      <dgm:spPr/>
      <dgm:t>
        <a:bodyPr/>
        <a:lstStyle/>
        <a:p>
          <a:r>
            <a:rPr lang="fr-CH" dirty="0"/>
            <a:t>Ecole de Begnins Primaire : </a:t>
          </a:r>
          <a:br>
            <a:rPr lang="fr-CH" dirty="0"/>
          </a:br>
          <a:r>
            <a:rPr lang="fr-CH" dirty="0"/>
            <a:t>1 à 4P</a:t>
          </a:r>
          <a:endParaRPr lang="en-US" dirty="0"/>
        </a:p>
      </dgm:t>
    </dgm:pt>
    <dgm:pt modelId="{E5157EB2-0CAC-4CB3-8568-7CFCD449170C}" type="parTrans" cxnId="{E7647A84-C77C-493E-BB19-8708442FAF8E}">
      <dgm:prSet/>
      <dgm:spPr/>
      <dgm:t>
        <a:bodyPr/>
        <a:lstStyle/>
        <a:p>
          <a:endParaRPr lang="en-US"/>
        </a:p>
      </dgm:t>
    </dgm:pt>
    <dgm:pt modelId="{DE72FE49-180D-41F3-8D6E-F24819710EA6}" type="sibTrans" cxnId="{E7647A84-C77C-493E-BB19-8708442FAF8E}">
      <dgm:prSet/>
      <dgm:spPr/>
      <dgm:t>
        <a:bodyPr/>
        <a:lstStyle/>
        <a:p>
          <a:endParaRPr lang="en-US"/>
        </a:p>
      </dgm:t>
    </dgm:pt>
    <dgm:pt modelId="{8C224D17-C235-4C76-9034-13E58AE391D0}">
      <dgm:prSet/>
      <dgm:spPr/>
      <dgm:t>
        <a:bodyPr/>
        <a:lstStyle/>
        <a:p>
          <a:r>
            <a:rPr lang="fr-CH" dirty="0"/>
            <a:t>Ecole de Duillier :</a:t>
          </a:r>
          <a:br>
            <a:rPr lang="fr-CH" dirty="0"/>
          </a:br>
          <a:r>
            <a:rPr lang="fr-CH" dirty="0"/>
            <a:t>1 à 4P</a:t>
          </a:r>
          <a:endParaRPr lang="en-US" dirty="0"/>
        </a:p>
      </dgm:t>
    </dgm:pt>
    <dgm:pt modelId="{A80692E1-65AA-4077-9B58-BBD411CA24FA}" type="parTrans" cxnId="{0FA23320-44AF-4727-9314-122FADF47C9E}">
      <dgm:prSet/>
      <dgm:spPr/>
      <dgm:t>
        <a:bodyPr/>
        <a:lstStyle/>
        <a:p>
          <a:endParaRPr lang="en-US"/>
        </a:p>
      </dgm:t>
    </dgm:pt>
    <dgm:pt modelId="{6AC77094-B3C5-4B9B-9F55-19A4296EEEFC}" type="sibTrans" cxnId="{0FA23320-44AF-4727-9314-122FADF47C9E}">
      <dgm:prSet/>
      <dgm:spPr/>
      <dgm:t>
        <a:bodyPr/>
        <a:lstStyle/>
        <a:p>
          <a:endParaRPr lang="en-US"/>
        </a:p>
      </dgm:t>
    </dgm:pt>
    <dgm:pt modelId="{291923D4-08B1-4384-8116-4984D909FDA4}">
      <dgm:prSet/>
      <dgm:spPr/>
      <dgm:t>
        <a:bodyPr/>
        <a:lstStyle/>
        <a:p>
          <a:r>
            <a:rPr lang="fr-CH" dirty="0"/>
            <a:t>Ecole de Vich :</a:t>
          </a:r>
          <a:br>
            <a:rPr lang="fr-CH" dirty="0"/>
          </a:br>
          <a:r>
            <a:rPr lang="fr-CH" dirty="0"/>
            <a:t>5 et 6P</a:t>
          </a:r>
          <a:endParaRPr lang="en-US" dirty="0"/>
        </a:p>
      </dgm:t>
    </dgm:pt>
    <dgm:pt modelId="{8F2D87D8-5D60-4633-B351-5940E3E35A1A}" type="parTrans" cxnId="{9DCA39F4-D21E-4D8A-A6AA-F7EB9D16E21C}">
      <dgm:prSet/>
      <dgm:spPr/>
      <dgm:t>
        <a:bodyPr/>
        <a:lstStyle/>
        <a:p>
          <a:endParaRPr lang="en-US"/>
        </a:p>
      </dgm:t>
    </dgm:pt>
    <dgm:pt modelId="{77568BD2-10D1-4F05-9B2A-8B9DACF8B2BA}" type="sibTrans" cxnId="{9DCA39F4-D21E-4D8A-A6AA-F7EB9D16E21C}">
      <dgm:prSet/>
      <dgm:spPr/>
      <dgm:t>
        <a:bodyPr/>
        <a:lstStyle/>
        <a:p>
          <a:endParaRPr lang="en-US"/>
        </a:p>
      </dgm:t>
    </dgm:pt>
    <dgm:pt modelId="{05E5B4F4-D469-43D8-8771-A29891BEF0C6}">
      <dgm:prSet/>
      <dgm:spPr/>
      <dgm:t>
        <a:bodyPr/>
        <a:lstStyle/>
        <a:p>
          <a:r>
            <a:rPr lang="fr-CH" dirty="0"/>
            <a:t>Ecole de Coinsins : 7 et 8P</a:t>
          </a:r>
          <a:endParaRPr lang="en-US" dirty="0"/>
        </a:p>
      </dgm:t>
    </dgm:pt>
    <dgm:pt modelId="{B1E493FA-779E-4016-B6DB-AF49129DC456}" type="parTrans" cxnId="{31D55A8F-47FC-49F9-ACE8-E55F3325F69E}">
      <dgm:prSet/>
      <dgm:spPr/>
      <dgm:t>
        <a:bodyPr/>
        <a:lstStyle/>
        <a:p>
          <a:endParaRPr lang="en-US"/>
        </a:p>
      </dgm:t>
    </dgm:pt>
    <dgm:pt modelId="{E4D8DEDF-E1FE-4D43-9DE3-F1513F5747D3}" type="sibTrans" cxnId="{31D55A8F-47FC-49F9-ACE8-E55F3325F69E}">
      <dgm:prSet/>
      <dgm:spPr/>
      <dgm:t>
        <a:bodyPr/>
        <a:lstStyle/>
        <a:p>
          <a:endParaRPr lang="en-US"/>
        </a:p>
      </dgm:t>
    </dgm:pt>
    <dgm:pt modelId="{81B52ABA-CAED-41EB-B431-93BEC6EAEEF6}">
      <dgm:prSet/>
      <dgm:spPr>
        <a:solidFill>
          <a:srgbClr val="FFC000"/>
        </a:solidFill>
      </dgm:spPr>
      <dgm:t>
        <a:bodyPr/>
        <a:lstStyle/>
        <a:p>
          <a:r>
            <a:rPr lang="fr-CH"/>
            <a:t>Sur le haut de l’arrondissement de l’AISE :</a:t>
          </a:r>
          <a:endParaRPr lang="en-US"/>
        </a:p>
      </dgm:t>
    </dgm:pt>
    <dgm:pt modelId="{19F0D425-DE82-4A58-BB64-8537EF0241CE}" type="parTrans" cxnId="{F01B323A-6825-41D2-BEF6-53E445711DF6}">
      <dgm:prSet/>
      <dgm:spPr/>
      <dgm:t>
        <a:bodyPr/>
        <a:lstStyle/>
        <a:p>
          <a:endParaRPr lang="en-US"/>
        </a:p>
      </dgm:t>
    </dgm:pt>
    <dgm:pt modelId="{39DC3576-7AD8-46A1-8E14-A9085F323C98}" type="sibTrans" cxnId="{F01B323A-6825-41D2-BEF6-53E445711DF6}">
      <dgm:prSet/>
      <dgm:spPr/>
      <dgm:t>
        <a:bodyPr/>
        <a:lstStyle/>
        <a:p>
          <a:endParaRPr lang="en-US"/>
        </a:p>
      </dgm:t>
    </dgm:pt>
    <dgm:pt modelId="{A7B07960-5FD3-4EA8-AB42-A0839CBE8DB3}">
      <dgm:prSet/>
      <dgm:spPr/>
      <dgm:t>
        <a:bodyPr/>
        <a:lstStyle/>
        <a:p>
          <a:r>
            <a:rPr lang="fr-CH" dirty="0"/>
            <a:t>Ecole de Bassins : </a:t>
          </a:r>
          <a:br>
            <a:rPr lang="fr-CH" dirty="0"/>
          </a:br>
          <a:r>
            <a:rPr lang="fr-CH" dirty="0"/>
            <a:t>1 à 4P </a:t>
          </a:r>
          <a:endParaRPr lang="en-US" dirty="0"/>
        </a:p>
      </dgm:t>
    </dgm:pt>
    <dgm:pt modelId="{0F1832F6-333B-44D3-A2B4-1EDE5CE43CDC}" type="parTrans" cxnId="{44F2E2EE-E9C4-44AC-9445-86597F09EEA5}">
      <dgm:prSet/>
      <dgm:spPr/>
      <dgm:t>
        <a:bodyPr/>
        <a:lstStyle/>
        <a:p>
          <a:endParaRPr lang="en-US"/>
        </a:p>
      </dgm:t>
    </dgm:pt>
    <dgm:pt modelId="{8D990C22-4C73-44E0-839F-317BD6D930D6}" type="sibTrans" cxnId="{44F2E2EE-E9C4-44AC-9445-86597F09EEA5}">
      <dgm:prSet/>
      <dgm:spPr/>
      <dgm:t>
        <a:bodyPr/>
        <a:lstStyle/>
        <a:p>
          <a:endParaRPr lang="en-US"/>
        </a:p>
      </dgm:t>
    </dgm:pt>
    <dgm:pt modelId="{A12A30F0-4725-4515-8D83-43C5EBD05FE9}">
      <dgm:prSet custT="1"/>
      <dgm:spPr/>
      <dgm:t>
        <a:bodyPr/>
        <a:lstStyle/>
        <a:p>
          <a:r>
            <a:rPr lang="fr-CH" sz="1650" dirty="0"/>
            <a:t>Ecole de St-George: </a:t>
          </a:r>
        </a:p>
        <a:p>
          <a:r>
            <a:rPr lang="fr-CH" sz="1650" dirty="0"/>
            <a:t>1 à 4P</a:t>
          </a:r>
          <a:endParaRPr lang="en-US" sz="1650" dirty="0"/>
        </a:p>
      </dgm:t>
    </dgm:pt>
    <dgm:pt modelId="{6B1DA41D-A7D2-4567-924B-186961DC5BCE}" type="parTrans" cxnId="{E70B8E93-C9DA-48F5-A326-6DD63E216972}">
      <dgm:prSet/>
      <dgm:spPr/>
      <dgm:t>
        <a:bodyPr/>
        <a:lstStyle/>
        <a:p>
          <a:endParaRPr lang="en-US"/>
        </a:p>
      </dgm:t>
    </dgm:pt>
    <dgm:pt modelId="{286DC902-CEB3-4091-923D-84DB7ACCC04F}" type="sibTrans" cxnId="{E70B8E93-C9DA-48F5-A326-6DD63E216972}">
      <dgm:prSet/>
      <dgm:spPr/>
      <dgm:t>
        <a:bodyPr/>
        <a:lstStyle/>
        <a:p>
          <a:endParaRPr lang="en-US"/>
        </a:p>
      </dgm:t>
    </dgm:pt>
    <dgm:pt modelId="{51A145BA-4DBB-4471-8406-393D977D9338}">
      <dgm:prSet/>
      <dgm:spPr/>
      <dgm:t>
        <a:bodyPr/>
        <a:lstStyle/>
        <a:p>
          <a:r>
            <a:rPr lang="fr-CH" dirty="0"/>
            <a:t>Ecole de Le Vaud : 5 à 8P</a:t>
          </a:r>
          <a:endParaRPr lang="en-US" dirty="0"/>
        </a:p>
      </dgm:t>
    </dgm:pt>
    <dgm:pt modelId="{BE2FEDCC-A128-4BB2-B0B4-97091E53861F}" type="parTrans" cxnId="{F9B69AC6-D017-4773-A138-6F4DA41D9752}">
      <dgm:prSet/>
      <dgm:spPr/>
      <dgm:t>
        <a:bodyPr/>
        <a:lstStyle/>
        <a:p>
          <a:endParaRPr lang="en-US"/>
        </a:p>
      </dgm:t>
    </dgm:pt>
    <dgm:pt modelId="{F0756FE2-6AA8-4F7F-8672-74A245EE261B}" type="sibTrans" cxnId="{F9B69AC6-D017-4773-A138-6F4DA41D9752}">
      <dgm:prSet/>
      <dgm:spPr/>
      <dgm:t>
        <a:bodyPr/>
        <a:lstStyle/>
        <a:p>
          <a:endParaRPr lang="en-US"/>
        </a:p>
      </dgm:t>
    </dgm:pt>
    <dgm:pt modelId="{71CD200E-7C46-4E2F-97CE-5C571D589943}">
      <dgm:prSet/>
      <dgm:spPr/>
      <dgm:t>
        <a:bodyPr/>
        <a:lstStyle/>
        <a:p>
          <a:r>
            <a:rPr lang="fr-CH" dirty="0"/>
            <a:t>Collège de Begnins Secondaire : </a:t>
          </a:r>
          <a:br>
            <a:rPr lang="fr-CH" dirty="0"/>
          </a:br>
          <a:r>
            <a:rPr lang="fr-CH" dirty="0"/>
            <a:t>9 à 11S </a:t>
          </a:r>
          <a:endParaRPr lang="en-US" dirty="0"/>
        </a:p>
      </dgm:t>
    </dgm:pt>
    <dgm:pt modelId="{C892237D-9D96-490A-970C-6242AA1E0C3D}" type="parTrans" cxnId="{E6A8D3FB-1E06-4F60-9680-1990CB7774B1}">
      <dgm:prSet/>
      <dgm:spPr/>
      <dgm:t>
        <a:bodyPr/>
        <a:lstStyle/>
        <a:p>
          <a:endParaRPr lang="en-US"/>
        </a:p>
      </dgm:t>
    </dgm:pt>
    <dgm:pt modelId="{42A3AA32-6202-4970-987F-E8DD93204233}" type="sibTrans" cxnId="{E6A8D3FB-1E06-4F60-9680-1990CB7774B1}">
      <dgm:prSet/>
      <dgm:spPr/>
      <dgm:t>
        <a:bodyPr/>
        <a:lstStyle/>
        <a:p>
          <a:endParaRPr lang="en-US"/>
        </a:p>
      </dgm:t>
    </dgm:pt>
    <dgm:pt modelId="{EA4EFA07-8936-4920-896C-80DFCD838A8C}" type="pres">
      <dgm:prSet presAssocID="{331FD957-905C-46A0-9AA1-5A6D172F149B}" presName="diagram" presStyleCnt="0">
        <dgm:presLayoutVars>
          <dgm:dir/>
          <dgm:resizeHandles val="exact"/>
        </dgm:presLayoutVars>
      </dgm:prSet>
      <dgm:spPr/>
    </dgm:pt>
    <dgm:pt modelId="{2E778E89-B26C-467D-B7EA-391F1735A3B9}" type="pres">
      <dgm:prSet presAssocID="{1CACA8D2-F34C-46BF-9D0A-EE0CE0D87DF5}" presName="node" presStyleLbl="node1" presStyleIdx="0" presStyleCnt="10">
        <dgm:presLayoutVars>
          <dgm:bulletEnabled val="1"/>
        </dgm:presLayoutVars>
      </dgm:prSet>
      <dgm:spPr/>
    </dgm:pt>
    <dgm:pt modelId="{EC79BDC4-F80A-44E3-AE56-C81B6037A2AD}" type="pres">
      <dgm:prSet presAssocID="{0E2889F2-7872-493E-A8DA-5C128F54FCB3}" presName="sibTrans" presStyleCnt="0"/>
      <dgm:spPr/>
    </dgm:pt>
    <dgm:pt modelId="{D8FC517B-5A77-4F9E-8904-F84AE57C8B7B}" type="pres">
      <dgm:prSet presAssocID="{EDCDC988-7BD2-45E1-AD8F-FE0302E406C4}" presName="node" presStyleLbl="node1" presStyleIdx="1" presStyleCnt="10">
        <dgm:presLayoutVars>
          <dgm:bulletEnabled val="1"/>
        </dgm:presLayoutVars>
      </dgm:prSet>
      <dgm:spPr/>
    </dgm:pt>
    <dgm:pt modelId="{949AA856-A820-49FF-BBB3-CF02D1105E49}" type="pres">
      <dgm:prSet presAssocID="{DE72FE49-180D-41F3-8D6E-F24819710EA6}" presName="sibTrans" presStyleCnt="0"/>
      <dgm:spPr/>
    </dgm:pt>
    <dgm:pt modelId="{845994A4-C796-41B3-92B0-F1901DCE98BE}" type="pres">
      <dgm:prSet presAssocID="{8C224D17-C235-4C76-9034-13E58AE391D0}" presName="node" presStyleLbl="node1" presStyleIdx="2" presStyleCnt="10">
        <dgm:presLayoutVars>
          <dgm:bulletEnabled val="1"/>
        </dgm:presLayoutVars>
      </dgm:prSet>
      <dgm:spPr/>
    </dgm:pt>
    <dgm:pt modelId="{26CFE0DC-3E9B-4C4C-B2B1-9D5F836991BE}" type="pres">
      <dgm:prSet presAssocID="{6AC77094-B3C5-4B9B-9F55-19A4296EEEFC}" presName="sibTrans" presStyleCnt="0"/>
      <dgm:spPr/>
    </dgm:pt>
    <dgm:pt modelId="{4C56C938-6974-4842-A5C8-B608C75F6E9E}" type="pres">
      <dgm:prSet presAssocID="{291923D4-08B1-4384-8116-4984D909FDA4}" presName="node" presStyleLbl="node1" presStyleIdx="3" presStyleCnt="10">
        <dgm:presLayoutVars>
          <dgm:bulletEnabled val="1"/>
        </dgm:presLayoutVars>
      </dgm:prSet>
      <dgm:spPr/>
    </dgm:pt>
    <dgm:pt modelId="{CEC8F106-B05F-49A0-8ECC-DC4A68B9D9C3}" type="pres">
      <dgm:prSet presAssocID="{77568BD2-10D1-4F05-9B2A-8B9DACF8B2BA}" presName="sibTrans" presStyleCnt="0"/>
      <dgm:spPr/>
    </dgm:pt>
    <dgm:pt modelId="{DA648901-8169-4D68-8F81-6ACFB21C67E0}" type="pres">
      <dgm:prSet presAssocID="{05E5B4F4-D469-43D8-8771-A29891BEF0C6}" presName="node" presStyleLbl="node1" presStyleIdx="4" presStyleCnt="10" custLinFactNeighborX="-3362" custLinFactNeighborY="-1489">
        <dgm:presLayoutVars>
          <dgm:bulletEnabled val="1"/>
        </dgm:presLayoutVars>
      </dgm:prSet>
      <dgm:spPr/>
    </dgm:pt>
    <dgm:pt modelId="{B52F75D7-29D8-40C0-AC54-C3F4C183878A}" type="pres">
      <dgm:prSet presAssocID="{E4D8DEDF-E1FE-4D43-9DE3-F1513F5747D3}" presName="sibTrans" presStyleCnt="0"/>
      <dgm:spPr/>
    </dgm:pt>
    <dgm:pt modelId="{9B949FC3-8379-461B-AC2A-AF14BBEBDC95}" type="pres">
      <dgm:prSet presAssocID="{81B52ABA-CAED-41EB-B431-93BEC6EAEEF6}" presName="node" presStyleLbl="node1" presStyleIdx="5" presStyleCnt="10">
        <dgm:presLayoutVars>
          <dgm:bulletEnabled val="1"/>
        </dgm:presLayoutVars>
      </dgm:prSet>
      <dgm:spPr/>
    </dgm:pt>
    <dgm:pt modelId="{AED668A1-60FC-4947-8B5A-59C13C970E3E}" type="pres">
      <dgm:prSet presAssocID="{39DC3576-7AD8-46A1-8E14-A9085F323C98}" presName="sibTrans" presStyleCnt="0"/>
      <dgm:spPr/>
    </dgm:pt>
    <dgm:pt modelId="{7B5BCF76-2780-4658-AFC3-C7FBBF00C324}" type="pres">
      <dgm:prSet presAssocID="{A7B07960-5FD3-4EA8-AB42-A0839CBE8DB3}" presName="node" presStyleLbl="node1" presStyleIdx="6" presStyleCnt="10">
        <dgm:presLayoutVars>
          <dgm:bulletEnabled val="1"/>
        </dgm:presLayoutVars>
      </dgm:prSet>
      <dgm:spPr/>
    </dgm:pt>
    <dgm:pt modelId="{821C29A0-73EB-43C2-9858-393A8709B907}" type="pres">
      <dgm:prSet presAssocID="{8D990C22-4C73-44E0-839F-317BD6D930D6}" presName="sibTrans" presStyleCnt="0"/>
      <dgm:spPr/>
    </dgm:pt>
    <dgm:pt modelId="{27F24D54-9A4B-4D56-9DD4-DBF0B739CFE2}" type="pres">
      <dgm:prSet presAssocID="{A12A30F0-4725-4515-8D83-43C5EBD05FE9}" presName="node" presStyleLbl="node1" presStyleIdx="7" presStyleCnt="10">
        <dgm:presLayoutVars>
          <dgm:bulletEnabled val="1"/>
        </dgm:presLayoutVars>
      </dgm:prSet>
      <dgm:spPr/>
    </dgm:pt>
    <dgm:pt modelId="{D9E1A02D-7460-444A-95B0-EB7034F7CA90}" type="pres">
      <dgm:prSet presAssocID="{286DC902-CEB3-4091-923D-84DB7ACCC04F}" presName="sibTrans" presStyleCnt="0"/>
      <dgm:spPr/>
    </dgm:pt>
    <dgm:pt modelId="{8633394D-2908-4538-95E2-AE665888AD5A}" type="pres">
      <dgm:prSet presAssocID="{51A145BA-4DBB-4471-8406-393D977D9338}" presName="node" presStyleLbl="node1" presStyleIdx="8" presStyleCnt="10">
        <dgm:presLayoutVars>
          <dgm:bulletEnabled val="1"/>
        </dgm:presLayoutVars>
      </dgm:prSet>
      <dgm:spPr/>
    </dgm:pt>
    <dgm:pt modelId="{45818FB7-F50A-4E07-9E2B-5683670F6EF7}" type="pres">
      <dgm:prSet presAssocID="{F0756FE2-6AA8-4F7F-8672-74A245EE261B}" presName="sibTrans" presStyleCnt="0"/>
      <dgm:spPr/>
    </dgm:pt>
    <dgm:pt modelId="{53D52A04-78A7-4068-95CB-54E7EF511694}" type="pres">
      <dgm:prSet presAssocID="{71CD200E-7C46-4E2F-97CE-5C571D589943}" presName="node" presStyleLbl="node1" presStyleIdx="9" presStyleCnt="10">
        <dgm:presLayoutVars>
          <dgm:bulletEnabled val="1"/>
        </dgm:presLayoutVars>
      </dgm:prSet>
      <dgm:spPr/>
    </dgm:pt>
  </dgm:ptLst>
  <dgm:cxnLst>
    <dgm:cxn modelId="{5AB6FB07-26D6-42C6-AD73-A6A126ECB37B}" type="presOf" srcId="{331FD957-905C-46A0-9AA1-5A6D172F149B}" destId="{EA4EFA07-8936-4920-896C-80DFCD838A8C}" srcOrd="0" destOrd="0" presId="urn:microsoft.com/office/officeart/2005/8/layout/default"/>
    <dgm:cxn modelId="{FD3F871A-882B-4818-B473-3B98EA41414A}" type="presOf" srcId="{A12A30F0-4725-4515-8D83-43C5EBD05FE9}" destId="{27F24D54-9A4B-4D56-9DD4-DBF0B739CFE2}" srcOrd="0" destOrd="0" presId="urn:microsoft.com/office/officeart/2005/8/layout/default"/>
    <dgm:cxn modelId="{0FA23320-44AF-4727-9314-122FADF47C9E}" srcId="{331FD957-905C-46A0-9AA1-5A6D172F149B}" destId="{8C224D17-C235-4C76-9034-13E58AE391D0}" srcOrd="2" destOrd="0" parTransId="{A80692E1-65AA-4077-9B58-BBD411CA24FA}" sibTransId="{6AC77094-B3C5-4B9B-9F55-19A4296EEEFC}"/>
    <dgm:cxn modelId="{9A05DD20-4933-49BE-AC1A-C8C446261C6B}" type="presOf" srcId="{51A145BA-4DBB-4471-8406-393D977D9338}" destId="{8633394D-2908-4538-95E2-AE665888AD5A}" srcOrd="0" destOrd="0" presId="urn:microsoft.com/office/officeart/2005/8/layout/default"/>
    <dgm:cxn modelId="{F01B323A-6825-41D2-BEF6-53E445711DF6}" srcId="{331FD957-905C-46A0-9AA1-5A6D172F149B}" destId="{81B52ABA-CAED-41EB-B431-93BEC6EAEEF6}" srcOrd="5" destOrd="0" parTransId="{19F0D425-DE82-4A58-BB64-8537EF0241CE}" sibTransId="{39DC3576-7AD8-46A1-8E14-A9085F323C98}"/>
    <dgm:cxn modelId="{AF478068-1113-41CC-8A36-62AE476A2E58}" type="presOf" srcId="{81B52ABA-CAED-41EB-B431-93BEC6EAEEF6}" destId="{9B949FC3-8379-461B-AC2A-AF14BBEBDC95}" srcOrd="0" destOrd="0" presId="urn:microsoft.com/office/officeart/2005/8/layout/default"/>
    <dgm:cxn modelId="{45353F55-0FDE-4089-A54D-24DA7F7764B0}" type="presOf" srcId="{71CD200E-7C46-4E2F-97CE-5C571D589943}" destId="{53D52A04-78A7-4068-95CB-54E7EF511694}" srcOrd="0" destOrd="0" presId="urn:microsoft.com/office/officeart/2005/8/layout/default"/>
    <dgm:cxn modelId="{E7647A84-C77C-493E-BB19-8708442FAF8E}" srcId="{331FD957-905C-46A0-9AA1-5A6D172F149B}" destId="{EDCDC988-7BD2-45E1-AD8F-FE0302E406C4}" srcOrd="1" destOrd="0" parTransId="{E5157EB2-0CAC-4CB3-8568-7CFCD449170C}" sibTransId="{DE72FE49-180D-41F3-8D6E-F24819710EA6}"/>
    <dgm:cxn modelId="{66133888-28F2-4740-A613-BC55523288C8}" srcId="{331FD957-905C-46A0-9AA1-5A6D172F149B}" destId="{1CACA8D2-F34C-46BF-9D0A-EE0CE0D87DF5}" srcOrd="0" destOrd="0" parTransId="{FF49BB4C-A14A-4F73-B64B-3DD1BBA79836}" sibTransId="{0E2889F2-7872-493E-A8DA-5C128F54FCB3}"/>
    <dgm:cxn modelId="{31D55A8F-47FC-49F9-ACE8-E55F3325F69E}" srcId="{331FD957-905C-46A0-9AA1-5A6D172F149B}" destId="{05E5B4F4-D469-43D8-8771-A29891BEF0C6}" srcOrd="4" destOrd="0" parTransId="{B1E493FA-779E-4016-B6DB-AF49129DC456}" sibTransId="{E4D8DEDF-E1FE-4D43-9DE3-F1513F5747D3}"/>
    <dgm:cxn modelId="{E70B8E93-C9DA-48F5-A326-6DD63E216972}" srcId="{331FD957-905C-46A0-9AA1-5A6D172F149B}" destId="{A12A30F0-4725-4515-8D83-43C5EBD05FE9}" srcOrd="7" destOrd="0" parTransId="{6B1DA41D-A7D2-4567-924B-186961DC5BCE}" sibTransId="{286DC902-CEB3-4091-923D-84DB7ACCC04F}"/>
    <dgm:cxn modelId="{4CD78AA8-04DE-46E8-AC20-954815DFA952}" type="presOf" srcId="{EDCDC988-7BD2-45E1-AD8F-FE0302E406C4}" destId="{D8FC517B-5A77-4F9E-8904-F84AE57C8B7B}" srcOrd="0" destOrd="0" presId="urn:microsoft.com/office/officeart/2005/8/layout/default"/>
    <dgm:cxn modelId="{53CA86AB-047A-431E-B343-94DB1DE5DCC0}" type="presOf" srcId="{05E5B4F4-D469-43D8-8771-A29891BEF0C6}" destId="{DA648901-8169-4D68-8F81-6ACFB21C67E0}" srcOrd="0" destOrd="0" presId="urn:microsoft.com/office/officeart/2005/8/layout/default"/>
    <dgm:cxn modelId="{98A6F1B8-385A-4518-8B6E-3AFE87ED37B1}" type="presOf" srcId="{291923D4-08B1-4384-8116-4984D909FDA4}" destId="{4C56C938-6974-4842-A5C8-B608C75F6E9E}" srcOrd="0" destOrd="0" presId="urn:microsoft.com/office/officeart/2005/8/layout/default"/>
    <dgm:cxn modelId="{F9B69AC6-D017-4773-A138-6F4DA41D9752}" srcId="{331FD957-905C-46A0-9AA1-5A6D172F149B}" destId="{51A145BA-4DBB-4471-8406-393D977D9338}" srcOrd="8" destOrd="0" parTransId="{BE2FEDCC-A128-4BB2-B0B4-97091E53861F}" sibTransId="{F0756FE2-6AA8-4F7F-8672-74A245EE261B}"/>
    <dgm:cxn modelId="{18F86FE7-8FB9-4BB0-B736-1CAFDD63260F}" type="presOf" srcId="{A7B07960-5FD3-4EA8-AB42-A0839CBE8DB3}" destId="{7B5BCF76-2780-4658-AFC3-C7FBBF00C324}" srcOrd="0" destOrd="0" presId="urn:microsoft.com/office/officeart/2005/8/layout/default"/>
    <dgm:cxn modelId="{44F2E2EE-E9C4-44AC-9445-86597F09EEA5}" srcId="{331FD957-905C-46A0-9AA1-5A6D172F149B}" destId="{A7B07960-5FD3-4EA8-AB42-A0839CBE8DB3}" srcOrd="6" destOrd="0" parTransId="{0F1832F6-333B-44D3-A2B4-1EDE5CE43CDC}" sibTransId="{8D990C22-4C73-44E0-839F-317BD6D930D6}"/>
    <dgm:cxn modelId="{9DCA39F4-D21E-4D8A-A6AA-F7EB9D16E21C}" srcId="{331FD957-905C-46A0-9AA1-5A6D172F149B}" destId="{291923D4-08B1-4384-8116-4984D909FDA4}" srcOrd="3" destOrd="0" parTransId="{8F2D87D8-5D60-4633-B351-5940E3E35A1A}" sibTransId="{77568BD2-10D1-4F05-9B2A-8B9DACF8B2BA}"/>
    <dgm:cxn modelId="{DE8195F6-D072-4D92-B1D7-8CC111A4C4DE}" type="presOf" srcId="{8C224D17-C235-4C76-9034-13E58AE391D0}" destId="{845994A4-C796-41B3-92B0-F1901DCE98BE}" srcOrd="0" destOrd="0" presId="urn:microsoft.com/office/officeart/2005/8/layout/default"/>
    <dgm:cxn modelId="{07109FF9-F7A5-4361-BC33-F365AE5929AE}" type="presOf" srcId="{1CACA8D2-F34C-46BF-9D0A-EE0CE0D87DF5}" destId="{2E778E89-B26C-467D-B7EA-391F1735A3B9}" srcOrd="0" destOrd="0" presId="urn:microsoft.com/office/officeart/2005/8/layout/default"/>
    <dgm:cxn modelId="{E6A8D3FB-1E06-4F60-9680-1990CB7774B1}" srcId="{331FD957-905C-46A0-9AA1-5A6D172F149B}" destId="{71CD200E-7C46-4E2F-97CE-5C571D589943}" srcOrd="9" destOrd="0" parTransId="{C892237D-9D96-490A-970C-6242AA1E0C3D}" sibTransId="{42A3AA32-6202-4970-987F-E8DD93204233}"/>
    <dgm:cxn modelId="{CDB5BD08-DCC9-4DE0-8505-6579000E2F0D}" type="presParOf" srcId="{EA4EFA07-8936-4920-896C-80DFCD838A8C}" destId="{2E778E89-B26C-467D-B7EA-391F1735A3B9}" srcOrd="0" destOrd="0" presId="urn:microsoft.com/office/officeart/2005/8/layout/default"/>
    <dgm:cxn modelId="{352358D2-2884-4D91-93DF-154A69BC790B}" type="presParOf" srcId="{EA4EFA07-8936-4920-896C-80DFCD838A8C}" destId="{EC79BDC4-F80A-44E3-AE56-C81B6037A2AD}" srcOrd="1" destOrd="0" presId="urn:microsoft.com/office/officeart/2005/8/layout/default"/>
    <dgm:cxn modelId="{EF61B3CA-708A-4C0F-ADD3-688D816221C9}" type="presParOf" srcId="{EA4EFA07-8936-4920-896C-80DFCD838A8C}" destId="{D8FC517B-5A77-4F9E-8904-F84AE57C8B7B}" srcOrd="2" destOrd="0" presId="urn:microsoft.com/office/officeart/2005/8/layout/default"/>
    <dgm:cxn modelId="{E0C12C92-E3E6-46EE-A991-4827D1C97D18}" type="presParOf" srcId="{EA4EFA07-8936-4920-896C-80DFCD838A8C}" destId="{949AA856-A820-49FF-BBB3-CF02D1105E49}" srcOrd="3" destOrd="0" presId="urn:microsoft.com/office/officeart/2005/8/layout/default"/>
    <dgm:cxn modelId="{18ED98D5-91E7-43DD-8640-48DC28708D82}" type="presParOf" srcId="{EA4EFA07-8936-4920-896C-80DFCD838A8C}" destId="{845994A4-C796-41B3-92B0-F1901DCE98BE}" srcOrd="4" destOrd="0" presId="urn:microsoft.com/office/officeart/2005/8/layout/default"/>
    <dgm:cxn modelId="{29B5F3D0-3400-49DE-A047-1D5A92719A31}" type="presParOf" srcId="{EA4EFA07-8936-4920-896C-80DFCD838A8C}" destId="{26CFE0DC-3E9B-4C4C-B2B1-9D5F836991BE}" srcOrd="5" destOrd="0" presId="urn:microsoft.com/office/officeart/2005/8/layout/default"/>
    <dgm:cxn modelId="{E04A34E6-1F75-40D4-8E40-5B0D06182E45}" type="presParOf" srcId="{EA4EFA07-8936-4920-896C-80DFCD838A8C}" destId="{4C56C938-6974-4842-A5C8-B608C75F6E9E}" srcOrd="6" destOrd="0" presId="urn:microsoft.com/office/officeart/2005/8/layout/default"/>
    <dgm:cxn modelId="{6E48C169-4A96-4231-A4EE-A924FCC06F1A}" type="presParOf" srcId="{EA4EFA07-8936-4920-896C-80DFCD838A8C}" destId="{CEC8F106-B05F-49A0-8ECC-DC4A68B9D9C3}" srcOrd="7" destOrd="0" presId="urn:microsoft.com/office/officeart/2005/8/layout/default"/>
    <dgm:cxn modelId="{C6A38691-DC8D-44CC-9DF6-DF17A851057A}" type="presParOf" srcId="{EA4EFA07-8936-4920-896C-80DFCD838A8C}" destId="{DA648901-8169-4D68-8F81-6ACFB21C67E0}" srcOrd="8" destOrd="0" presId="urn:microsoft.com/office/officeart/2005/8/layout/default"/>
    <dgm:cxn modelId="{0FCA5687-0CAC-4558-8219-C8EB12F49ABF}" type="presParOf" srcId="{EA4EFA07-8936-4920-896C-80DFCD838A8C}" destId="{B52F75D7-29D8-40C0-AC54-C3F4C183878A}" srcOrd="9" destOrd="0" presId="urn:microsoft.com/office/officeart/2005/8/layout/default"/>
    <dgm:cxn modelId="{BB1241E0-6CA9-4EB8-B9F9-7207162C4A84}" type="presParOf" srcId="{EA4EFA07-8936-4920-896C-80DFCD838A8C}" destId="{9B949FC3-8379-461B-AC2A-AF14BBEBDC95}" srcOrd="10" destOrd="0" presId="urn:microsoft.com/office/officeart/2005/8/layout/default"/>
    <dgm:cxn modelId="{336E12EA-8A2D-4B99-92FB-5D4A208AC04F}" type="presParOf" srcId="{EA4EFA07-8936-4920-896C-80DFCD838A8C}" destId="{AED668A1-60FC-4947-8B5A-59C13C970E3E}" srcOrd="11" destOrd="0" presId="urn:microsoft.com/office/officeart/2005/8/layout/default"/>
    <dgm:cxn modelId="{7D8BB2D3-2FAA-4327-B92F-B41595205A0E}" type="presParOf" srcId="{EA4EFA07-8936-4920-896C-80DFCD838A8C}" destId="{7B5BCF76-2780-4658-AFC3-C7FBBF00C324}" srcOrd="12" destOrd="0" presId="urn:microsoft.com/office/officeart/2005/8/layout/default"/>
    <dgm:cxn modelId="{ADE5AE60-D17D-4062-8292-E9148C891AAD}" type="presParOf" srcId="{EA4EFA07-8936-4920-896C-80DFCD838A8C}" destId="{821C29A0-73EB-43C2-9858-393A8709B907}" srcOrd="13" destOrd="0" presId="urn:microsoft.com/office/officeart/2005/8/layout/default"/>
    <dgm:cxn modelId="{7E1B3378-EF66-4049-8BEF-E387E6E79B0C}" type="presParOf" srcId="{EA4EFA07-8936-4920-896C-80DFCD838A8C}" destId="{27F24D54-9A4B-4D56-9DD4-DBF0B739CFE2}" srcOrd="14" destOrd="0" presId="urn:microsoft.com/office/officeart/2005/8/layout/default"/>
    <dgm:cxn modelId="{093E7C10-5713-47B3-9CCE-C49B0A2CC452}" type="presParOf" srcId="{EA4EFA07-8936-4920-896C-80DFCD838A8C}" destId="{D9E1A02D-7460-444A-95B0-EB7034F7CA90}" srcOrd="15" destOrd="0" presId="urn:microsoft.com/office/officeart/2005/8/layout/default"/>
    <dgm:cxn modelId="{EB993E80-10B7-4618-8D79-1BA30F6239D3}" type="presParOf" srcId="{EA4EFA07-8936-4920-896C-80DFCD838A8C}" destId="{8633394D-2908-4538-95E2-AE665888AD5A}" srcOrd="16" destOrd="0" presId="urn:microsoft.com/office/officeart/2005/8/layout/default"/>
    <dgm:cxn modelId="{5B1FF63A-694A-4462-8D71-34A81419ED98}" type="presParOf" srcId="{EA4EFA07-8936-4920-896C-80DFCD838A8C}" destId="{45818FB7-F50A-4E07-9E2B-5683670F6EF7}" srcOrd="17" destOrd="0" presId="urn:microsoft.com/office/officeart/2005/8/layout/default"/>
    <dgm:cxn modelId="{6C42B6E6-212A-4737-A976-18EB0F91BF45}" type="presParOf" srcId="{EA4EFA07-8936-4920-896C-80DFCD838A8C}" destId="{53D52A04-78A7-4068-95CB-54E7EF511694}"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778E89-B26C-467D-B7EA-391F1735A3B9}">
      <dsp:nvSpPr>
        <dsp:cNvPr id="0" name=""/>
        <dsp:cNvSpPr/>
      </dsp:nvSpPr>
      <dsp:spPr>
        <a:xfrm>
          <a:off x="3348" y="506733"/>
          <a:ext cx="1812919" cy="1087751"/>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CH" sz="1700" kern="1200"/>
            <a:t>Sur le bas de l’arrondissement de l’AISE :</a:t>
          </a:r>
          <a:endParaRPr lang="en-US" sz="1700" kern="1200"/>
        </a:p>
      </dsp:txBody>
      <dsp:txXfrm>
        <a:off x="3348" y="506733"/>
        <a:ext cx="1812919" cy="1087751"/>
      </dsp:txXfrm>
    </dsp:sp>
    <dsp:sp modelId="{D8FC517B-5A77-4F9E-8904-F84AE57C8B7B}">
      <dsp:nvSpPr>
        <dsp:cNvPr id="0" name=""/>
        <dsp:cNvSpPr/>
      </dsp:nvSpPr>
      <dsp:spPr>
        <a:xfrm>
          <a:off x="1997559" y="506733"/>
          <a:ext cx="1812919" cy="10877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CH" sz="1700" kern="1200" dirty="0"/>
            <a:t>Ecole de Begnins Primaire : </a:t>
          </a:r>
          <a:br>
            <a:rPr lang="fr-CH" sz="1700" kern="1200" dirty="0"/>
          </a:br>
          <a:r>
            <a:rPr lang="fr-CH" sz="1700" kern="1200" dirty="0"/>
            <a:t>1 à 4P</a:t>
          </a:r>
          <a:endParaRPr lang="en-US" sz="1700" kern="1200" dirty="0"/>
        </a:p>
      </dsp:txBody>
      <dsp:txXfrm>
        <a:off x="1997559" y="506733"/>
        <a:ext cx="1812919" cy="1087751"/>
      </dsp:txXfrm>
    </dsp:sp>
    <dsp:sp modelId="{845994A4-C796-41B3-92B0-F1901DCE98BE}">
      <dsp:nvSpPr>
        <dsp:cNvPr id="0" name=""/>
        <dsp:cNvSpPr/>
      </dsp:nvSpPr>
      <dsp:spPr>
        <a:xfrm>
          <a:off x="3991770" y="506733"/>
          <a:ext cx="1812919" cy="10877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CH" sz="1700" kern="1200" dirty="0"/>
            <a:t>Ecole de Duillier :</a:t>
          </a:r>
          <a:br>
            <a:rPr lang="fr-CH" sz="1700" kern="1200" dirty="0"/>
          </a:br>
          <a:r>
            <a:rPr lang="fr-CH" sz="1700" kern="1200" dirty="0"/>
            <a:t>1 à 4P</a:t>
          </a:r>
          <a:endParaRPr lang="en-US" sz="1700" kern="1200" dirty="0"/>
        </a:p>
      </dsp:txBody>
      <dsp:txXfrm>
        <a:off x="3991770" y="506733"/>
        <a:ext cx="1812919" cy="1087751"/>
      </dsp:txXfrm>
    </dsp:sp>
    <dsp:sp modelId="{4C56C938-6974-4842-A5C8-B608C75F6E9E}">
      <dsp:nvSpPr>
        <dsp:cNvPr id="0" name=""/>
        <dsp:cNvSpPr/>
      </dsp:nvSpPr>
      <dsp:spPr>
        <a:xfrm>
          <a:off x="5985982" y="506733"/>
          <a:ext cx="1812919" cy="10877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CH" sz="1700" kern="1200" dirty="0"/>
            <a:t>Ecole de Vich :</a:t>
          </a:r>
          <a:br>
            <a:rPr lang="fr-CH" sz="1700" kern="1200" dirty="0"/>
          </a:br>
          <a:r>
            <a:rPr lang="fr-CH" sz="1700" kern="1200" dirty="0"/>
            <a:t>5 et 6P</a:t>
          </a:r>
          <a:endParaRPr lang="en-US" sz="1700" kern="1200" dirty="0"/>
        </a:p>
      </dsp:txBody>
      <dsp:txXfrm>
        <a:off x="5985982" y="506733"/>
        <a:ext cx="1812919" cy="1087751"/>
      </dsp:txXfrm>
    </dsp:sp>
    <dsp:sp modelId="{DA648901-8169-4D68-8F81-6ACFB21C67E0}">
      <dsp:nvSpPr>
        <dsp:cNvPr id="0" name=""/>
        <dsp:cNvSpPr/>
      </dsp:nvSpPr>
      <dsp:spPr>
        <a:xfrm>
          <a:off x="7919242" y="490536"/>
          <a:ext cx="1812919" cy="10877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CH" sz="1700" kern="1200" dirty="0"/>
            <a:t>Ecole de Coinsins : 7 et 8P</a:t>
          </a:r>
          <a:endParaRPr lang="en-US" sz="1700" kern="1200" dirty="0"/>
        </a:p>
      </dsp:txBody>
      <dsp:txXfrm>
        <a:off x="7919242" y="490536"/>
        <a:ext cx="1812919" cy="1087751"/>
      </dsp:txXfrm>
    </dsp:sp>
    <dsp:sp modelId="{9B949FC3-8379-461B-AC2A-AF14BBEBDC95}">
      <dsp:nvSpPr>
        <dsp:cNvPr id="0" name=""/>
        <dsp:cNvSpPr/>
      </dsp:nvSpPr>
      <dsp:spPr>
        <a:xfrm>
          <a:off x="3348" y="1775776"/>
          <a:ext cx="1812919" cy="1087751"/>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CH" sz="1700" kern="1200"/>
            <a:t>Sur le haut de l’arrondissement de l’AISE :</a:t>
          </a:r>
          <a:endParaRPr lang="en-US" sz="1700" kern="1200"/>
        </a:p>
      </dsp:txBody>
      <dsp:txXfrm>
        <a:off x="3348" y="1775776"/>
        <a:ext cx="1812919" cy="1087751"/>
      </dsp:txXfrm>
    </dsp:sp>
    <dsp:sp modelId="{7B5BCF76-2780-4658-AFC3-C7FBBF00C324}">
      <dsp:nvSpPr>
        <dsp:cNvPr id="0" name=""/>
        <dsp:cNvSpPr/>
      </dsp:nvSpPr>
      <dsp:spPr>
        <a:xfrm>
          <a:off x="1997559" y="1775776"/>
          <a:ext cx="1812919" cy="10877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CH" sz="1700" kern="1200" dirty="0"/>
            <a:t>Ecole de Bassins : </a:t>
          </a:r>
          <a:br>
            <a:rPr lang="fr-CH" sz="1700" kern="1200" dirty="0"/>
          </a:br>
          <a:r>
            <a:rPr lang="fr-CH" sz="1700" kern="1200" dirty="0"/>
            <a:t>1 à 4P </a:t>
          </a:r>
          <a:endParaRPr lang="en-US" sz="1700" kern="1200" dirty="0"/>
        </a:p>
      </dsp:txBody>
      <dsp:txXfrm>
        <a:off x="1997559" y="1775776"/>
        <a:ext cx="1812919" cy="1087751"/>
      </dsp:txXfrm>
    </dsp:sp>
    <dsp:sp modelId="{27F24D54-9A4B-4D56-9DD4-DBF0B739CFE2}">
      <dsp:nvSpPr>
        <dsp:cNvPr id="0" name=""/>
        <dsp:cNvSpPr/>
      </dsp:nvSpPr>
      <dsp:spPr>
        <a:xfrm>
          <a:off x="3991770" y="1775776"/>
          <a:ext cx="1812919" cy="10877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33425">
            <a:lnSpc>
              <a:spcPct val="90000"/>
            </a:lnSpc>
            <a:spcBef>
              <a:spcPct val="0"/>
            </a:spcBef>
            <a:spcAft>
              <a:spcPct val="35000"/>
            </a:spcAft>
            <a:buNone/>
          </a:pPr>
          <a:r>
            <a:rPr lang="fr-CH" sz="1650" kern="1200" dirty="0"/>
            <a:t>Ecole de St-George: </a:t>
          </a:r>
        </a:p>
        <a:p>
          <a:pPr marL="0" lvl="0" indent="0" algn="ctr" defTabSz="733425">
            <a:lnSpc>
              <a:spcPct val="90000"/>
            </a:lnSpc>
            <a:spcBef>
              <a:spcPct val="0"/>
            </a:spcBef>
            <a:spcAft>
              <a:spcPct val="35000"/>
            </a:spcAft>
            <a:buNone/>
          </a:pPr>
          <a:r>
            <a:rPr lang="fr-CH" sz="1650" kern="1200" dirty="0"/>
            <a:t>1 à 4P</a:t>
          </a:r>
          <a:endParaRPr lang="en-US" sz="1650" kern="1200" dirty="0"/>
        </a:p>
      </dsp:txBody>
      <dsp:txXfrm>
        <a:off x="3991770" y="1775776"/>
        <a:ext cx="1812919" cy="1087751"/>
      </dsp:txXfrm>
    </dsp:sp>
    <dsp:sp modelId="{8633394D-2908-4538-95E2-AE665888AD5A}">
      <dsp:nvSpPr>
        <dsp:cNvPr id="0" name=""/>
        <dsp:cNvSpPr/>
      </dsp:nvSpPr>
      <dsp:spPr>
        <a:xfrm>
          <a:off x="5985982" y="1775776"/>
          <a:ext cx="1812919" cy="10877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CH" sz="1700" kern="1200" dirty="0"/>
            <a:t>Ecole de Le Vaud : 5 à 8P</a:t>
          </a:r>
          <a:endParaRPr lang="en-US" sz="1700" kern="1200" dirty="0"/>
        </a:p>
      </dsp:txBody>
      <dsp:txXfrm>
        <a:off x="5985982" y="1775776"/>
        <a:ext cx="1812919" cy="1087751"/>
      </dsp:txXfrm>
    </dsp:sp>
    <dsp:sp modelId="{53D52A04-78A7-4068-95CB-54E7EF511694}">
      <dsp:nvSpPr>
        <dsp:cNvPr id="0" name=""/>
        <dsp:cNvSpPr/>
      </dsp:nvSpPr>
      <dsp:spPr>
        <a:xfrm>
          <a:off x="7980193" y="1775776"/>
          <a:ext cx="1812919" cy="10877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CH" sz="1700" kern="1200" dirty="0"/>
            <a:t>Collège de Begnins Secondaire : </a:t>
          </a:r>
          <a:br>
            <a:rPr lang="fr-CH" sz="1700" kern="1200" dirty="0"/>
          </a:br>
          <a:r>
            <a:rPr lang="fr-CH" sz="1700" kern="1200" dirty="0"/>
            <a:t>9 à 11S </a:t>
          </a:r>
          <a:endParaRPr lang="en-US" sz="1700" kern="1200" dirty="0"/>
        </a:p>
      </dsp:txBody>
      <dsp:txXfrm>
        <a:off x="7980193" y="1775776"/>
        <a:ext cx="1812919" cy="108775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7F3BF4-8801-4F60-BE08-2C33B42C2AB7}" type="datetimeFigureOut">
              <a:rPr lang="en-US" smtClean="0"/>
              <a:t>3/31/2026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A1E5A6-E598-469C-817A-752EEDB59CBB}" type="slidenum">
              <a:rPr lang="en-US" smtClean="0"/>
              <a:t>‹N°›</a:t>
            </a:fld>
            <a:endParaRPr lang="en-US"/>
          </a:p>
        </p:txBody>
      </p:sp>
    </p:spTree>
    <p:extLst>
      <p:ext uri="{BB962C8B-B14F-4D97-AF65-F5344CB8AC3E}">
        <p14:creationId xmlns:p14="http://schemas.microsoft.com/office/powerpoint/2010/main" val="2272987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a:t>GUS</a:t>
            </a:r>
          </a:p>
        </p:txBody>
      </p:sp>
      <p:sp>
        <p:nvSpPr>
          <p:cNvPr id="4" name="Espace réservé du numéro de diapositive 3"/>
          <p:cNvSpPr>
            <a:spLocks noGrp="1"/>
          </p:cNvSpPr>
          <p:nvPr>
            <p:ph type="sldNum" sz="quarter" idx="5"/>
          </p:nvPr>
        </p:nvSpPr>
        <p:spPr/>
        <p:txBody>
          <a:bodyPr/>
          <a:lstStyle/>
          <a:p>
            <a:fld id="{0BA1E5A6-E598-469C-817A-752EEDB59CBB}" type="slidenum">
              <a:rPr lang="en-US" smtClean="0"/>
              <a:t>1</a:t>
            </a:fld>
            <a:endParaRPr lang="en-US"/>
          </a:p>
        </p:txBody>
      </p:sp>
    </p:spTree>
    <p:extLst>
      <p:ext uri="{BB962C8B-B14F-4D97-AF65-F5344CB8AC3E}">
        <p14:creationId xmlns:p14="http://schemas.microsoft.com/office/powerpoint/2010/main" val="1741345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82619-9005-E9A4-F40C-099867A6700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5D983CF-F761-B3F8-0D7F-E52822F600A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C9FAB9F-BDB9-C90B-717C-21FB5618A46D}"/>
              </a:ext>
            </a:extLst>
          </p:cNvPr>
          <p:cNvSpPr>
            <a:spLocks noGrp="1"/>
          </p:cNvSpPr>
          <p:nvPr>
            <p:ph type="body" idx="1"/>
          </p:nvPr>
        </p:nvSpPr>
        <p:spPr/>
        <p:txBody>
          <a:bodyPr/>
          <a:lstStyle/>
          <a:p>
            <a:r>
              <a:rPr lang="fr-CH" dirty="0"/>
              <a:t>TRE</a:t>
            </a:r>
          </a:p>
        </p:txBody>
      </p:sp>
      <p:sp>
        <p:nvSpPr>
          <p:cNvPr id="4" name="Espace réservé du numéro de diapositive 3">
            <a:extLst>
              <a:ext uri="{FF2B5EF4-FFF2-40B4-BE49-F238E27FC236}">
                <a16:creationId xmlns:a16="http://schemas.microsoft.com/office/drawing/2014/main" id="{C0A19E22-6E94-B14D-CA8D-450C24036F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A1E5A6-E598-469C-817A-752EEDB59C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933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2DFFB-C2E3-077A-89E8-39D6C5EC29C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19171E2-C664-4A9F-847C-82C82054F9B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69D2D84-ADAA-BC37-1A55-FC2689A84206}"/>
              </a:ext>
            </a:extLst>
          </p:cNvPr>
          <p:cNvSpPr>
            <a:spLocks noGrp="1"/>
          </p:cNvSpPr>
          <p:nvPr>
            <p:ph type="body" idx="1"/>
          </p:nvPr>
        </p:nvSpPr>
        <p:spPr/>
        <p:txBody>
          <a:bodyPr/>
          <a:lstStyle/>
          <a:p>
            <a:r>
              <a:rPr lang="fr-CH"/>
              <a:t>TRE</a:t>
            </a:r>
            <a:endParaRPr lang="fr-CH" dirty="0"/>
          </a:p>
        </p:txBody>
      </p:sp>
      <p:sp>
        <p:nvSpPr>
          <p:cNvPr id="4" name="Espace réservé du numéro de diapositive 3">
            <a:extLst>
              <a:ext uri="{FF2B5EF4-FFF2-40B4-BE49-F238E27FC236}">
                <a16:creationId xmlns:a16="http://schemas.microsoft.com/office/drawing/2014/main" id="{BBE194E2-4D32-7E69-B891-DADD3B9511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A1E5A6-E598-469C-817A-752EEDB59C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916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66591-702A-BBCB-76A6-F5126FE4D8C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7D5B075-892A-A4D6-97FB-00FEA128B79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BC9DEC8-792F-D2E4-8D1E-BED1F87B95AA}"/>
              </a:ext>
            </a:extLst>
          </p:cNvPr>
          <p:cNvSpPr>
            <a:spLocks noGrp="1"/>
          </p:cNvSpPr>
          <p:nvPr>
            <p:ph type="body" idx="1"/>
          </p:nvPr>
        </p:nvSpPr>
        <p:spPr/>
        <p:txBody>
          <a:bodyPr/>
          <a:lstStyle/>
          <a:p>
            <a:r>
              <a:rPr lang="fr-CH"/>
              <a:t>GUS</a:t>
            </a:r>
          </a:p>
        </p:txBody>
      </p:sp>
      <p:sp>
        <p:nvSpPr>
          <p:cNvPr id="4" name="Espace réservé du numéro de diapositive 3">
            <a:extLst>
              <a:ext uri="{FF2B5EF4-FFF2-40B4-BE49-F238E27FC236}">
                <a16:creationId xmlns:a16="http://schemas.microsoft.com/office/drawing/2014/main" id="{4F49B3B6-F2CD-1658-4095-06A548D3C5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A1E5A6-E598-469C-817A-752EEDB59C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590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13725-0DF5-6E91-88E5-3FBD19638B0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C1CCE6C-CE05-978C-A7A1-646636E6959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AD34F6E-BA3C-A669-E5F6-491E8E2074B7}"/>
              </a:ext>
            </a:extLst>
          </p:cNvPr>
          <p:cNvSpPr>
            <a:spLocks noGrp="1"/>
          </p:cNvSpPr>
          <p:nvPr>
            <p:ph type="body" idx="1"/>
          </p:nvPr>
        </p:nvSpPr>
        <p:spPr/>
        <p:txBody>
          <a:bodyPr/>
          <a:lstStyle/>
          <a:p>
            <a:r>
              <a:rPr lang="fr-CH"/>
              <a:t>GUS</a:t>
            </a:r>
          </a:p>
        </p:txBody>
      </p:sp>
      <p:sp>
        <p:nvSpPr>
          <p:cNvPr id="4" name="Espace réservé du numéro de diapositive 3">
            <a:extLst>
              <a:ext uri="{FF2B5EF4-FFF2-40B4-BE49-F238E27FC236}">
                <a16:creationId xmlns:a16="http://schemas.microsoft.com/office/drawing/2014/main" id="{9DBB3605-FBC2-C5E5-087C-C3BEF98090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A1E5A6-E598-469C-817A-752EEDB59C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1774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38FA5-5006-F1BA-EF36-A6CD5B02229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F896327-5A39-0596-8AFB-A810C6FBB2C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F800CD1-F70B-AA3B-D471-CEBEC4002FEF}"/>
              </a:ext>
            </a:extLst>
          </p:cNvPr>
          <p:cNvSpPr>
            <a:spLocks noGrp="1"/>
          </p:cNvSpPr>
          <p:nvPr>
            <p:ph type="body" idx="1"/>
          </p:nvPr>
        </p:nvSpPr>
        <p:spPr/>
        <p:txBody>
          <a:bodyPr/>
          <a:lstStyle/>
          <a:p>
            <a:r>
              <a:rPr lang="fr-CH"/>
              <a:t>GUS</a:t>
            </a:r>
          </a:p>
        </p:txBody>
      </p:sp>
      <p:sp>
        <p:nvSpPr>
          <p:cNvPr id="4" name="Espace réservé du numéro de diapositive 3">
            <a:extLst>
              <a:ext uri="{FF2B5EF4-FFF2-40B4-BE49-F238E27FC236}">
                <a16:creationId xmlns:a16="http://schemas.microsoft.com/office/drawing/2014/main" id="{3A385AC0-8462-AE5B-ED9C-1B02CD02113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A1E5A6-E598-469C-817A-752EEDB59C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367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5379D-FB95-0C81-8162-B814DAFC2BE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CD47BEC-F320-6A9B-E85F-9594961C2C3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F4B5063-EF1A-6869-0DCD-BA5C39008E8A}"/>
              </a:ext>
            </a:extLst>
          </p:cNvPr>
          <p:cNvSpPr>
            <a:spLocks noGrp="1"/>
          </p:cNvSpPr>
          <p:nvPr>
            <p:ph type="body" idx="1"/>
          </p:nvPr>
        </p:nvSpPr>
        <p:spPr/>
        <p:txBody>
          <a:bodyPr/>
          <a:lstStyle/>
          <a:p>
            <a:r>
              <a:rPr lang="fr-CH"/>
              <a:t>GUS</a:t>
            </a:r>
          </a:p>
        </p:txBody>
      </p:sp>
      <p:sp>
        <p:nvSpPr>
          <p:cNvPr id="4" name="Espace réservé du numéro de diapositive 3">
            <a:extLst>
              <a:ext uri="{FF2B5EF4-FFF2-40B4-BE49-F238E27FC236}">
                <a16:creationId xmlns:a16="http://schemas.microsoft.com/office/drawing/2014/main" id="{153284DF-1655-29D3-A554-FF6268C408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A1E5A6-E598-469C-817A-752EEDB59C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438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76DF6-DCCD-A366-15F2-558BAECA442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D42CCB7-B0EA-EA06-FCE8-2C96E2A5A6E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392DB0F-4B5F-DF33-2CD9-8CC54D03F1E9}"/>
              </a:ext>
            </a:extLst>
          </p:cNvPr>
          <p:cNvSpPr>
            <a:spLocks noGrp="1"/>
          </p:cNvSpPr>
          <p:nvPr>
            <p:ph type="body" idx="1"/>
          </p:nvPr>
        </p:nvSpPr>
        <p:spPr/>
        <p:txBody>
          <a:bodyPr/>
          <a:lstStyle/>
          <a:p>
            <a:r>
              <a:rPr lang="fr-CH"/>
              <a:t>GUS</a:t>
            </a:r>
          </a:p>
        </p:txBody>
      </p:sp>
      <p:sp>
        <p:nvSpPr>
          <p:cNvPr id="4" name="Espace réservé du numéro de diapositive 3">
            <a:extLst>
              <a:ext uri="{FF2B5EF4-FFF2-40B4-BE49-F238E27FC236}">
                <a16:creationId xmlns:a16="http://schemas.microsoft.com/office/drawing/2014/main" id="{DC631586-A5D2-35A6-CB8D-0D2D615B45B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A1E5A6-E598-469C-817A-752EEDB59C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788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8C908-A7A5-528D-03B5-FFEF8C8B92A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13303A9-AA0D-5E1E-154D-D167F0B1464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5B492CE-C8E5-B295-6100-5899CA3B474A}"/>
              </a:ext>
            </a:extLst>
          </p:cNvPr>
          <p:cNvSpPr>
            <a:spLocks noGrp="1"/>
          </p:cNvSpPr>
          <p:nvPr>
            <p:ph type="body" idx="1"/>
          </p:nvPr>
        </p:nvSpPr>
        <p:spPr/>
        <p:txBody>
          <a:bodyPr/>
          <a:lstStyle/>
          <a:p>
            <a:r>
              <a:rPr lang="fr-CH"/>
              <a:t>GUS</a:t>
            </a:r>
          </a:p>
        </p:txBody>
      </p:sp>
      <p:sp>
        <p:nvSpPr>
          <p:cNvPr id="4" name="Espace réservé du numéro de diapositive 3">
            <a:extLst>
              <a:ext uri="{FF2B5EF4-FFF2-40B4-BE49-F238E27FC236}">
                <a16:creationId xmlns:a16="http://schemas.microsoft.com/office/drawing/2014/main" id="{2B9F1458-2DD5-B2E4-5504-C9FCAFBD07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A1E5A6-E598-469C-817A-752EEDB59C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9003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61639-5BB6-A209-0BA2-E8C92C6015E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C9A74EE-63DF-0C02-FFCF-2A1986A6AAC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15BC274-A63F-592B-0C02-A1301290697F}"/>
              </a:ext>
            </a:extLst>
          </p:cNvPr>
          <p:cNvSpPr>
            <a:spLocks noGrp="1"/>
          </p:cNvSpPr>
          <p:nvPr>
            <p:ph type="body" idx="1"/>
          </p:nvPr>
        </p:nvSpPr>
        <p:spPr/>
        <p:txBody>
          <a:bodyPr/>
          <a:lstStyle/>
          <a:p>
            <a:r>
              <a:rPr lang="fr-CH"/>
              <a:t>GUS</a:t>
            </a:r>
          </a:p>
        </p:txBody>
      </p:sp>
      <p:sp>
        <p:nvSpPr>
          <p:cNvPr id="4" name="Espace réservé du numéro de diapositive 3">
            <a:extLst>
              <a:ext uri="{FF2B5EF4-FFF2-40B4-BE49-F238E27FC236}">
                <a16:creationId xmlns:a16="http://schemas.microsoft.com/office/drawing/2014/main" id="{B3E940E4-0714-EA33-E7A4-B663AE9D48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A1E5A6-E598-469C-817A-752EEDB59C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750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C867-E756-626E-7D6E-C3C45C35872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D5D5C16-D48D-843E-619B-0012C4E418E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DA7C3D2-F3D5-7C62-A815-565FE54A3BE2}"/>
              </a:ext>
            </a:extLst>
          </p:cNvPr>
          <p:cNvSpPr>
            <a:spLocks noGrp="1"/>
          </p:cNvSpPr>
          <p:nvPr>
            <p:ph type="body" idx="1"/>
          </p:nvPr>
        </p:nvSpPr>
        <p:spPr/>
        <p:txBody>
          <a:bodyPr/>
          <a:lstStyle/>
          <a:p>
            <a:r>
              <a:rPr lang="fr-CH"/>
              <a:t>GUS</a:t>
            </a:r>
          </a:p>
        </p:txBody>
      </p:sp>
      <p:sp>
        <p:nvSpPr>
          <p:cNvPr id="4" name="Espace réservé du numéro de diapositive 3">
            <a:extLst>
              <a:ext uri="{FF2B5EF4-FFF2-40B4-BE49-F238E27FC236}">
                <a16:creationId xmlns:a16="http://schemas.microsoft.com/office/drawing/2014/main" id="{2264D742-FAF5-30EB-8A71-7B7B8AEA95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A1E5A6-E598-469C-817A-752EEDB59C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6150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a:t>GUS</a:t>
            </a:r>
          </a:p>
          <a:p>
            <a:endParaRPr lang="fr-CH"/>
          </a:p>
        </p:txBody>
      </p:sp>
      <p:sp>
        <p:nvSpPr>
          <p:cNvPr id="4" name="Espace réservé du numéro de diapositive 3"/>
          <p:cNvSpPr>
            <a:spLocks noGrp="1"/>
          </p:cNvSpPr>
          <p:nvPr>
            <p:ph type="sldNum" sz="quarter" idx="5"/>
          </p:nvPr>
        </p:nvSpPr>
        <p:spPr/>
        <p:txBody>
          <a:bodyPr/>
          <a:lstStyle/>
          <a:p>
            <a:fld id="{0BA1E5A6-E598-469C-817A-752EEDB59CBB}" type="slidenum">
              <a:rPr lang="en-US" smtClean="0"/>
              <a:t>2</a:t>
            </a:fld>
            <a:endParaRPr lang="en-US"/>
          </a:p>
        </p:txBody>
      </p:sp>
    </p:spTree>
    <p:extLst>
      <p:ext uri="{BB962C8B-B14F-4D97-AF65-F5344CB8AC3E}">
        <p14:creationId xmlns:p14="http://schemas.microsoft.com/office/powerpoint/2010/main" val="3530855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C6C17466-59D1-6A36-4CFE-18966E892EE0}"/>
              </a:ext>
            </a:extLst>
          </p:cNvPr>
          <p:cNvSpPr>
            <a:spLocks noGrp="1" noRot="1" noChangeAspect="1" noChangeArrowheads="1" noTextEdit="1"/>
          </p:cNvSpPr>
          <p:nvPr>
            <p:ph type="sldImg"/>
          </p:nvPr>
        </p:nvSpPr>
        <p:spPr>
          <a:ln/>
        </p:spPr>
      </p:sp>
      <p:sp>
        <p:nvSpPr>
          <p:cNvPr id="5123" name="Rectangle 3">
            <a:extLst>
              <a:ext uri="{FF2B5EF4-FFF2-40B4-BE49-F238E27FC236}">
                <a16:creationId xmlns:a16="http://schemas.microsoft.com/office/drawing/2014/main" id="{173D4D06-F236-88D7-D8A5-CE5AE59DEE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fr-FR">
                <a:latin typeface="Arial" panose="020B0604020202020204" pitchFamily="34" charset="0"/>
              </a:rPr>
              <a:t>Sous le nom d’Association Intercommunale Scolaire de l’Esplanade (AISE) les communes de Bassins, Begnins, Burtigny, Coinsins, Duillier, Marchissy, Le Vaud, Longirod, St-George et Vich constituent une Association de communes au sens des articles 112 à 128 de la Loi sur les Communes du 28 février 1956 (LC) et des présents statuts.</a:t>
            </a:r>
          </a:p>
          <a:p>
            <a:pPr eaLnBrk="1" hangingPunct="1"/>
            <a:endParaRPr lang="fr-FR" altLang="fr-FR">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973B34E5-B5C8-4A83-7B60-351C93EFB0A9}"/>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248CB4EC-D51E-4966-6625-03EA568644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ECB90AEF-5A3B-F545-3298-BB8C814DC7DA}"/>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74F95B29-2C1B-81C2-F09F-552187A527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700AE2FC-47AB-4C52-2D42-5460D5207B42}"/>
              </a:ext>
            </a:extLst>
          </p:cNvPr>
          <p:cNvSpPr>
            <a:spLocks noGrp="1" noRot="1" noChangeAspect="1" noChangeArrowheads="1" noTextEdit="1"/>
          </p:cNvSpPr>
          <p:nvPr>
            <p:ph type="sldImg"/>
          </p:nvPr>
        </p:nvSpPr>
        <p:spPr>
          <a:ln/>
        </p:spPr>
      </p:sp>
      <p:sp>
        <p:nvSpPr>
          <p:cNvPr id="12291" name="Rectangle 3">
            <a:extLst>
              <a:ext uri="{FF2B5EF4-FFF2-40B4-BE49-F238E27FC236}">
                <a16:creationId xmlns:a16="http://schemas.microsoft.com/office/drawing/2014/main" id="{5E9DA3D5-DA44-A295-4A09-33F3A1AB3F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23FE363B-2CB0-C89D-57BB-22650E863527}"/>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B71A882D-F990-7570-F786-AD45C30CAF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e l'image des diapositives 1">
            <a:extLst>
              <a:ext uri="{FF2B5EF4-FFF2-40B4-BE49-F238E27FC236}">
                <a16:creationId xmlns:a16="http://schemas.microsoft.com/office/drawing/2014/main" id="{DFCCF4E9-49B3-8230-1DE7-1D7DA6E488CC}"/>
              </a:ext>
            </a:extLst>
          </p:cNvPr>
          <p:cNvSpPr>
            <a:spLocks noGrp="1" noRot="1" noChangeAspect="1" noChangeArrowheads="1" noTextEdit="1"/>
          </p:cNvSpPr>
          <p:nvPr>
            <p:ph type="sldImg"/>
          </p:nvPr>
        </p:nvSpPr>
        <p:spPr>
          <a:ln/>
        </p:spPr>
      </p:sp>
      <p:sp>
        <p:nvSpPr>
          <p:cNvPr id="20483" name="Espace réservé des commentaires 2">
            <a:extLst>
              <a:ext uri="{FF2B5EF4-FFF2-40B4-BE49-F238E27FC236}">
                <a16:creationId xmlns:a16="http://schemas.microsoft.com/office/drawing/2014/main" id="{EFA6A7EF-153E-8D07-EF30-E83651BD346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altLang="fr-FR">
                <a:latin typeface="Arial" panose="020B0604020202020204" pitchFamily="34" charset="0"/>
              </a:rPr>
              <a:t>Depuis 1 année, l’aise est dotée de son propre site internet. Vous y trouverez des renseignements utiles tels que les horaires de transports de vos enfants. Vous pourrez également télécharger les différents documents dont vous pourriez avoir besoin, comme des formulaires d’inscriptions </a:t>
            </a:r>
          </a:p>
        </p:txBody>
      </p:sp>
      <p:sp>
        <p:nvSpPr>
          <p:cNvPr id="20484" name="Espace réservé du numéro de diapositive 3">
            <a:extLst>
              <a:ext uri="{FF2B5EF4-FFF2-40B4-BE49-F238E27FC236}">
                <a16:creationId xmlns:a16="http://schemas.microsoft.com/office/drawing/2014/main" id="{051DE76A-23DE-04B0-2A06-C08827A0772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CA11780-9B3C-4156-BF11-F26C211D043E}" type="slidenum">
              <a:rPr lang="fr-CH" altLang="fr-FR" smtClean="0"/>
              <a:pPr>
                <a:spcBef>
                  <a:spcPct val="0"/>
                </a:spcBef>
              </a:pPr>
              <a:t>36</a:t>
            </a:fld>
            <a:endParaRPr lang="fr-CH" alt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4375F7B2-2DE5-3F6E-2A70-F274B17EF2C3}"/>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9DE1E8F9-999B-3D7C-E3FC-657A706F6E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a:t>GUS</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A1E5A6-E598-469C-817A-752EEDB59C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636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a:t>GUS</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A1E5A6-E598-469C-817A-752EEDB59C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343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a:t>GUS</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A1E5A6-E598-469C-817A-752EEDB59C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963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a:t>GUS</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A1E5A6-E598-469C-817A-752EEDB59C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5073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BEAD7-1896-C5CC-B6B5-A90449AE088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4C35DBE-2B04-BCA2-0DB4-0C3D36F5E41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133EF1E-B542-65FB-8AD1-BB773D2BEFA6}"/>
              </a:ext>
            </a:extLst>
          </p:cNvPr>
          <p:cNvSpPr>
            <a:spLocks noGrp="1"/>
          </p:cNvSpPr>
          <p:nvPr>
            <p:ph type="body" idx="1"/>
          </p:nvPr>
        </p:nvSpPr>
        <p:spPr/>
        <p:txBody>
          <a:bodyPr/>
          <a:lstStyle/>
          <a:p>
            <a:r>
              <a:rPr lang="fr-CH"/>
              <a:t>GUS</a:t>
            </a:r>
          </a:p>
        </p:txBody>
      </p:sp>
      <p:sp>
        <p:nvSpPr>
          <p:cNvPr id="4" name="Espace réservé du numéro de diapositive 3">
            <a:extLst>
              <a:ext uri="{FF2B5EF4-FFF2-40B4-BE49-F238E27FC236}">
                <a16:creationId xmlns:a16="http://schemas.microsoft.com/office/drawing/2014/main" id="{870E1F3C-43AF-A328-6AAE-1BFE83B8F75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A1E5A6-E598-469C-817A-752EEDB59C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910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FCCFD-0F1B-ADF8-7101-729056739AB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AC79424-D0DD-3E1B-B10D-B144DBBEC8A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0E5D3D0-6C45-BAB6-649C-BA93AADAE9D7}"/>
              </a:ext>
            </a:extLst>
          </p:cNvPr>
          <p:cNvSpPr>
            <a:spLocks noGrp="1"/>
          </p:cNvSpPr>
          <p:nvPr>
            <p:ph type="body" idx="1"/>
          </p:nvPr>
        </p:nvSpPr>
        <p:spPr/>
        <p:txBody>
          <a:bodyPr/>
          <a:lstStyle/>
          <a:p>
            <a:r>
              <a:rPr lang="fr-CH"/>
              <a:t>GUS</a:t>
            </a:r>
          </a:p>
        </p:txBody>
      </p:sp>
      <p:sp>
        <p:nvSpPr>
          <p:cNvPr id="4" name="Espace réservé du numéro de diapositive 3">
            <a:extLst>
              <a:ext uri="{FF2B5EF4-FFF2-40B4-BE49-F238E27FC236}">
                <a16:creationId xmlns:a16="http://schemas.microsoft.com/office/drawing/2014/main" id="{CACE2454-CDA4-6240-E904-5A236177EB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A1E5A6-E598-469C-817A-752EEDB59C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707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5568D-2A20-9F25-B5A4-E259B8C0E8C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EDEC5C0-24C7-27FB-765A-274D6E75CEA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B367D2A-F39A-3D63-7CC4-F799CC2359E9}"/>
              </a:ext>
            </a:extLst>
          </p:cNvPr>
          <p:cNvSpPr>
            <a:spLocks noGrp="1"/>
          </p:cNvSpPr>
          <p:nvPr>
            <p:ph type="body" idx="1"/>
          </p:nvPr>
        </p:nvSpPr>
        <p:spPr/>
        <p:txBody>
          <a:bodyPr/>
          <a:lstStyle/>
          <a:p>
            <a:r>
              <a:rPr lang="fr-CH" dirty="0"/>
              <a:t>FRN</a:t>
            </a:r>
          </a:p>
        </p:txBody>
      </p:sp>
      <p:sp>
        <p:nvSpPr>
          <p:cNvPr id="4" name="Espace réservé du numéro de diapositive 3">
            <a:extLst>
              <a:ext uri="{FF2B5EF4-FFF2-40B4-BE49-F238E27FC236}">
                <a16:creationId xmlns:a16="http://schemas.microsoft.com/office/drawing/2014/main" id="{58D53630-32DB-7482-2926-22588EC580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A1E5A6-E598-469C-817A-752EEDB59C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498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E167A-F190-8175-C1AF-E26E1C01DAD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AB1C46C-F396-F7FC-BD77-2400C0E97D9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26BD789-FD01-6B2F-A892-2A486E45715D}"/>
              </a:ext>
            </a:extLst>
          </p:cNvPr>
          <p:cNvSpPr>
            <a:spLocks noGrp="1"/>
          </p:cNvSpPr>
          <p:nvPr>
            <p:ph type="body" idx="1"/>
          </p:nvPr>
        </p:nvSpPr>
        <p:spPr/>
        <p:txBody>
          <a:bodyPr/>
          <a:lstStyle/>
          <a:p>
            <a:r>
              <a:rPr lang="fr-CH" dirty="0"/>
              <a:t>TRE</a:t>
            </a:r>
          </a:p>
        </p:txBody>
      </p:sp>
      <p:sp>
        <p:nvSpPr>
          <p:cNvPr id="4" name="Espace réservé du numéro de diapositive 3">
            <a:extLst>
              <a:ext uri="{FF2B5EF4-FFF2-40B4-BE49-F238E27FC236}">
                <a16:creationId xmlns:a16="http://schemas.microsoft.com/office/drawing/2014/main" id="{B57F3EAD-B20E-9184-25CF-675AB945960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A1E5A6-E598-469C-817A-752EEDB59C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7497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B572F63-6247-45CC-8261-C35627F3293C}"/>
              </a:ext>
            </a:extLst>
          </p:cNvPr>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810382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ETAT DE VAUD">
    <p:bg>
      <p:bgRef idx="1001">
        <a:schemeClr val="bg1"/>
      </p:bgRef>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678518" y="2997200"/>
            <a:ext cx="9592733" cy="603251"/>
          </a:xfrm>
        </p:spPr>
        <p:txBody>
          <a:bodyPr/>
          <a:lstStyle>
            <a:lvl1pPr algn="r">
              <a:defRPr sz="3733">
                <a:solidFill>
                  <a:schemeClr val="tx1"/>
                </a:solidFill>
              </a:defRPr>
            </a:lvl1pPr>
          </a:lstStyle>
          <a:p>
            <a:r>
              <a:rPr lang="fr-FR"/>
              <a:t>Modifiez le style du titre</a:t>
            </a:r>
            <a:endParaRPr lang="fr-CH"/>
          </a:p>
        </p:txBody>
      </p:sp>
      <p:sp>
        <p:nvSpPr>
          <p:cNvPr id="4099" name="Rectangle 3"/>
          <p:cNvSpPr>
            <a:spLocks noGrp="1" noChangeArrowheads="1"/>
          </p:cNvSpPr>
          <p:nvPr>
            <p:ph type="subTitle" idx="1"/>
          </p:nvPr>
        </p:nvSpPr>
        <p:spPr>
          <a:xfrm>
            <a:off x="1678518" y="3573466"/>
            <a:ext cx="9592733" cy="576263"/>
          </a:xfrm>
        </p:spPr>
        <p:txBody>
          <a:bodyPr/>
          <a:lstStyle>
            <a:lvl1pPr marL="0" indent="0" algn="r">
              <a:buFontTx/>
              <a:buNone/>
              <a:defRPr sz="2400" b="0"/>
            </a:lvl1pPr>
          </a:lstStyle>
          <a:p>
            <a:r>
              <a:rPr lang="fr-FR"/>
              <a:t>Modifiez le style des sous-titres du masque</a:t>
            </a:r>
            <a:endParaRPr lang="fr-CH"/>
          </a:p>
        </p:txBody>
      </p:sp>
      <p:sp>
        <p:nvSpPr>
          <p:cNvPr id="5" name="Rectangle 11"/>
          <p:cNvSpPr>
            <a:spLocks noGrp="1" noChangeArrowheads="1"/>
          </p:cNvSpPr>
          <p:nvPr>
            <p:ph type="dt" sz="quarter" idx="10"/>
          </p:nvPr>
        </p:nvSpPr>
        <p:spPr>
          <a:xfrm>
            <a:off x="609600" y="6524629"/>
            <a:ext cx="3566187" cy="216743"/>
          </a:xfrm>
        </p:spPr>
        <p:txBody>
          <a:bodyPr/>
          <a:lstStyle>
            <a:lvl1pPr>
              <a:defRPr>
                <a:latin typeface="+mn-lt"/>
              </a:defRPr>
            </a:lvl1pPr>
          </a:lstStyle>
          <a:p>
            <a:pPr>
              <a:defRPr/>
            </a:pPr>
            <a:r>
              <a:rPr lang="fr-FR"/>
              <a:t>27 septembre 2022</a:t>
            </a:r>
            <a:endParaRPr lang="fr-CH"/>
          </a:p>
        </p:txBody>
      </p:sp>
      <p:sp>
        <p:nvSpPr>
          <p:cNvPr id="6" name="Rectangle 13"/>
          <p:cNvSpPr>
            <a:spLocks noGrp="1" noChangeArrowheads="1"/>
          </p:cNvSpPr>
          <p:nvPr>
            <p:ph type="sldNum" sz="quarter" idx="11"/>
          </p:nvPr>
        </p:nvSpPr>
        <p:spPr>
          <a:xfrm>
            <a:off x="11335478" y="6524625"/>
            <a:ext cx="617173" cy="264748"/>
          </a:xfrm>
        </p:spPr>
        <p:txBody>
          <a:bodyPr/>
          <a:lstStyle>
            <a:lvl1pPr>
              <a:defRPr sz="1333">
                <a:latin typeface="+mn-lt"/>
              </a:defRPr>
            </a:lvl1pPr>
          </a:lstStyle>
          <a:p>
            <a:pPr>
              <a:defRPr/>
            </a:pPr>
            <a:fld id="{3A2317ED-6FFD-4FA2-87DC-DAB789350994}" type="slidenum">
              <a:rPr lang="fr-CH" smtClean="0"/>
              <a:pPr>
                <a:defRPr/>
              </a:pPr>
              <a:t>‹N°›</a:t>
            </a:fld>
            <a:endParaRPr lang="fr-CH"/>
          </a:p>
        </p:txBody>
      </p:sp>
      <p:pic>
        <p:nvPicPr>
          <p:cNvPr id="7" name="Picture 21" descr="vd_logo_pantone-363c_rvb"/>
          <p:cNvPicPr>
            <a:picLocks noChangeAspect="1" noChangeArrowheads="1"/>
          </p:cNvPicPr>
          <p:nvPr userDrawn="1"/>
        </p:nvPicPr>
        <p:blipFill>
          <a:blip r:embed="rId2" cstate="print"/>
          <a:srcRect/>
          <a:stretch>
            <a:fillRect/>
          </a:stretch>
        </p:blipFill>
        <p:spPr bwMode="auto">
          <a:xfrm>
            <a:off x="586320" y="476250"/>
            <a:ext cx="668397" cy="840515"/>
          </a:xfrm>
          <a:prstGeom prst="rect">
            <a:avLst/>
          </a:prstGeom>
          <a:noFill/>
          <a:ln w="9525">
            <a:noFill/>
            <a:miter lim="800000"/>
            <a:headEnd/>
            <a:tailEnd/>
          </a:ln>
        </p:spPr>
      </p:pic>
      <p:sp>
        <p:nvSpPr>
          <p:cNvPr id="10" name="Rectangle 9">
            <a:extLst>
              <a:ext uri="{FF2B5EF4-FFF2-40B4-BE49-F238E27FC236}">
                <a16:creationId xmlns:a16="http://schemas.microsoft.com/office/drawing/2014/main" id="{4DCE8D30-47F9-4B5B-9E31-DEAA15CD28DB}"/>
              </a:ext>
            </a:extLst>
          </p:cNvPr>
          <p:cNvSpPr/>
          <p:nvPr userDrawn="1"/>
        </p:nvSpPr>
        <p:spPr>
          <a:xfrm>
            <a:off x="0" y="0"/>
            <a:ext cx="239349" cy="6858000"/>
          </a:xfrm>
          <a:prstGeom prst="rect">
            <a:avLst/>
          </a:prstGeom>
          <a:solidFill>
            <a:srgbClr val="6E2D8C"/>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fr-CH" sz="2400"/>
          </a:p>
        </p:txBody>
      </p:sp>
      <p:sp>
        <p:nvSpPr>
          <p:cNvPr id="11" name="ZoneTexte 10">
            <a:extLst>
              <a:ext uri="{FF2B5EF4-FFF2-40B4-BE49-F238E27FC236}">
                <a16:creationId xmlns:a16="http://schemas.microsoft.com/office/drawing/2014/main" id="{16E0D8A0-1D11-4A34-AA0D-63F330944CD7}"/>
              </a:ext>
            </a:extLst>
          </p:cNvPr>
          <p:cNvSpPr txBox="1"/>
          <p:nvPr userDrawn="1"/>
        </p:nvSpPr>
        <p:spPr>
          <a:xfrm rot="16200000">
            <a:off x="-3275013" y="2981211"/>
            <a:ext cx="6789375" cy="297454"/>
          </a:xfrm>
          <a:prstGeom prst="rect">
            <a:avLst/>
          </a:prstGeom>
          <a:noFill/>
        </p:spPr>
        <p:txBody>
          <a:bodyPr wrap="square" rtlCol="0">
            <a:spAutoFit/>
          </a:bodyPr>
          <a:lstStyle/>
          <a:p>
            <a:r>
              <a:rPr lang="fr-CH" sz="1333">
                <a:solidFill>
                  <a:schemeClr val="bg1"/>
                </a:solidFill>
              </a:rPr>
              <a:t>DEF-DGEO Direction de l’enseignement obligatoire et de la pédagogie spécialisée</a:t>
            </a:r>
          </a:p>
        </p:txBody>
      </p:sp>
    </p:spTree>
    <p:extLst>
      <p:ext uri="{BB962C8B-B14F-4D97-AF65-F5344CB8AC3E}">
        <p14:creationId xmlns:p14="http://schemas.microsoft.com/office/powerpoint/2010/main" val="3231068826"/>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6" name="ZoneTexte 5"/>
          <p:cNvSpPr txBox="1"/>
          <p:nvPr userDrawn="1"/>
        </p:nvSpPr>
        <p:spPr>
          <a:xfrm>
            <a:off x="10991851" y="6523039"/>
            <a:ext cx="590549" cy="297454"/>
          </a:xfrm>
          <a:prstGeom prst="rect">
            <a:avLst/>
          </a:prstGeom>
          <a:noFill/>
        </p:spPr>
        <p:txBody>
          <a:bodyPr>
            <a:spAutoFit/>
          </a:bodyPr>
          <a:lstStyle/>
          <a:p>
            <a:pPr algn="r">
              <a:defRPr/>
            </a:pPr>
            <a:fld id="{AD859871-EC0A-4216-BE3A-80137B92CF27}" type="slidenum">
              <a:rPr lang="fr-CH" sz="1333">
                <a:latin typeface="+mn-lt"/>
              </a:rPr>
              <a:pPr algn="r">
                <a:defRPr/>
              </a:pPr>
              <a:t>‹N°›</a:t>
            </a:fld>
            <a:endParaRPr lang="fr-CH" sz="1333">
              <a:latin typeface="+mn-lt"/>
            </a:endParaRPr>
          </a:p>
        </p:txBody>
      </p:sp>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idx="1"/>
          </p:nvPr>
        </p:nvSpPr>
        <p:spPr>
          <a:xfrm>
            <a:off x="1678517" y="1772816"/>
            <a:ext cx="9903883" cy="432048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Rectangle 15">
            <a:extLst>
              <a:ext uri="{FF2B5EF4-FFF2-40B4-BE49-F238E27FC236}">
                <a16:creationId xmlns:a16="http://schemas.microsoft.com/office/drawing/2014/main" id="{EC72724B-9ED0-4819-8940-E34F32FE8DA8}"/>
              </a:ext>
            </a:extLst>
          </p:cNvPr>
          <p:cNvSpPr>
            <a:spLocks noGrp="1" noChangeArrowheads="1"/>
          </p:cNvSpPr>
          <p:nvPr>
            <p:ph type="ftr" sz="quarter" idx="12"/>
          </p:nvPr>
        </p:nvSpPr>
        <p:spPr>
          <a:xfrm>
            <a:off x="719670" y="6524625"/>
            <a:ext cx="6913033" cy="264748"/>
          </a:xfrm>
          <a:prstGeom prst="rect">
            <a:avLst/>
          </a:prstGeom>
          <a:ln/>
        </p:spPr>
        <p:txBody>
          <a:bodyPr/>
          <a:lstStyle>
            <a:lvl1pPr>
              <a:defRPr/>
            </a:lvl1pPr>
          </a:lstStyle>
          <a:p>
            <a:pPr>
              <a:defRPr/>
            </a:pPr>
            <a:r>
              <a:rPr lang="fr-CH"/>
              <a:t>Nom de la présentation</a:t>
            </a:r>
          </a:p>
        </p:txBody>
      </p:sp>
    </p:spTree>
    <p:extLst>
      <p:ext uri="{BB962C8B-B14F-4D97-AF65-F5344CB8AC3E}">
        <p14:creationId xmlns:p14="http://schemas.microsoft.com/office/powerpoint/2010/main" val="2630227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5333" b="1" cap="all"/>
            </a:lvl1pPr>
          </a:lstStyle>
          <a:p>
            <a:r>
              <a:rPr lang="fr-FR"/>
              <a:t>Modifiez le style du titre</a:t>
            </a:r>
            <a:endParaRPr lang="fr-CH"/>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fr-FR"/>
              <a:t>Cliquez pour modifier les styles du texte du masque</a:t>
            </a:r>
          </a:p>
        </p:txBody>
      </p:sp>
      <p:sp>
        <p:nvSpPr>
          <p:cNvPr id="4" name="Rectangle 12"/>
          <p:cNvSpPr>
            <a:spLocks noGrp="1" noChangeArrowheads="1"/>
          </p:cNvSpPr>
          <p:nvPr>
            <p:ph type="dt" sz="half" idx="10"/>
          </p:nvPr>
        </p:nvSpPr>
        <p:spPr>
          <a:ln/>
        </p:spPr>
        <p:txBody>
          <a:bodyPr/>
          <a:lstStyle>
            <a:lvl1pPr>
              <a:defRPr/>
            </a:lvl1pPr>
          </a:lstStyle>
          <a:p>
            <a:pPr>
              <a:defRPr/>
            </a:pPr>
            <a:r>
              <a:rPr lang="fr-FR"/>
              <a:t>27 septembre 2022</a:t>
            </a:r>
            <a:endParaRPr lang="fr-CH"/>
          </a:p>
        </p:txBody>
      </p:sp>
      <p:sp>
        <p:nvSpPr>
          <p:cNvPr id="5" name="Rectangle 14"/>
          <p:cNvSpPr>
            <a:spLocks noGrp="1" noChangeArrowheads="1"/>
          </p:cNvSpPr>
          <p:nvPr>
            <p:ph type="sldNum" sz="quarter" idx="11"/>
          </p:nvPr>
        </p:nvSpPr>
        <p:spPr>
          <a:ln/>
        </p:spPr>
        <p:txBody>
          <a:bodyPr/>
          <a:lstStyle>
            <a:lvl1pPr>
              <a:defRPr/>
            </a:lvl1pPr>
          </a:lstStyle>
          <a:p>
            <a:pPr>
              <a:defRPr/>
            </a:pPr>
            <a:fld id="{C1CEE74B-4518-4832-ADCE-8DABC0E24235}" type="slidenum">
              <a:rPr lang="fr-CH"/>
              <a:pPr>
                <a:defRPr/>
              </a:pPr>
              <a:t>‹N°›</a:t>
            </a:fld>
            <a:endParaRPr lang="fr-CH"/>
          </a:p>
        </p:txBody>
      </p:sp>
      <p:sp>
        <p:nvSpPr>
          <p:cNvPr id="7" name="Rectangle 15">
            <a:extLst>
              <a:ext uri="{FF2B5EF4-FFF2-40B4-BE49-F238E27FC236}">
                <a16:creationId xmlns:a16="http://schemas.microsoft.com/office/drawing/2014/main" id="{6454ABD1-EF43-4E49-A139-BF5B98B434CA}"/>
              </a:ext>
            </a:extLst>
          </p:cNvPr>
          <p:cNvSpPr>
            <a:spLocks noGrp="1" noChangeArrowheads="1"/>
          </p:cNvSpPr>
          <p:nvPr>
            <p:ph type="ftr" sz="quarter" idx="12"/>
          </p:nvPr>
        </p:nvSpPr>
        <p:spPr>
          <a:xfrm>
            <a:off x="719670" y="6524625"/>
            <a:ext cx="6913033" cy="264748"/>
          </a:xfrm>
          <a:prstGeom prst="rect">
            <a:avLst/>
          </a:prstGeom>
          <a:ln/>
        </p:spPr>
        <p:txBody>
          <a:bodyPr/>
          <a:lstStyle>
            <a:lvl1pPr>
              <a:defRPr/>
            </a:lvl1pPr>
          </a:lstStyle>
          <a:p>
            <a:pPr>
              <a:defRPr/>
            </a:pPr>
            <a:r>
              <a:rPr lang="fr-CH"/>
              <a:t>Nom de la présentation</a:t>
            </a:r>
          </a:p>
        </p:txBody>
      </p:sp>
    </p:spTree>
    <p:extLst>
      <p:ext uri="{BB962C8B-B14F-4D97-AF65-F5344CB8AC3E}">
        <p14:creationId xmlns:p14="http://schemas.microsoft.com/office/powerpoint/2010/main" val="1031189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6" name="ZoneTexte 5"/>
          <p:cNvSpPr txBox="1"/>
          <p:nvPr userDrawn="1"/>
        </p:nvSpPr>
        <p:spPr>
          <a:xfrm>
            <a:off x="9359903" y="6523039"/>
            <a:ext cx="1824567" cy="297454"/>
          </a:xfrm>
          <a:prstGeom prst="rect">
            <a:avLst/>
          </a:prstGeom>
          <a:noFill/>
        </p:spPr>
        <p:txBody>
          <a:bodyPr>
            <a:spAutoFit/>
          </a:bodyPr>
          <a:lstStyle/>
          <a:p>
            <a:pPr>
              <a:defRPr/>
            </a:pPr>
            <a:fld id="{95E6C457-E1EA-43E9-9C86-2524C40D6081}" type="datetime4">
              <a:rPr lang="fr-FR" sz="1333" smtClean="0">
                <a:latin typeface="+mn-lt"/>
              </a:rPr>
              <a:pPr>
                <a:defRPr/>
              </a:pPr>
              <a:t>31 mars 2026</a:t>
            </a:fld>
            <a:endParaRPr lang="fr-CH" sz="1333">
              <a:latin typeface="+mn-lt"/>
            </a:endParaRPr>
          </a:p>
        </p:txBody>
      </p:sp>
      <p:sp>
        <p:nvSpPr>
          <p:cNvPr id="7" name="ZoneTexte 6"/>
          <p:cNvSpPr txBox="1"/>
          <p:nvPr userDrawn="1"/>
        </p:nvSpPr>
        <p:spPr>
          <a:xfrm>
            <a:off x="10991851" y="6523039"/>
            <a:ext cx="590549" cy="297454"/>
          </a:xfrm>
          <a:prstGeom prst="rect">
            <a:avLst/>
          </a:prstGeom>
          <a:noFill/>
        </p:spPr>
        <p:txBody>
          <a:bodyPr>
            <a:spAutoFit/>
          </a:bodyPr>
          <a:lstStyle/>
          <a:p>
            <a:pPr algn="r">
              <a:defRPr/>
            </a:pPr>
            <a:fld id="{925A28F7-8949-4C11-AA05-660EC876FBD6}" type="slidenum">
              <a:rPr lang="fr-CH" sz="1333">
                <a:latin typeface="+mn-lt"/>
              </a:rPr>
              <a:pPr algn="r">
                <a:defRPr/>
              </a:pPr>
              <a:t>‹N°›</a:t>
            </a:fld>
            <a:endParaRPr lang="fr-CH" sz="1333">
              <a:latin typeface="+mn-lt"/>
            </a:endParaRPr>
          </a:p>
        </p:txBody>
      </p:sp>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sz="half" idx="1"/>
          </p:nvPr>
        </p:nvSpPr>
        <p:spPr>
          <a:xfrm>
            <a:off x="1678517" y="2060575"/>
            <a:ext cx="4849283" cy="3313113"/>
          </a:xfrm>
        </p:spPr>
        <p:txBody>
          <a:bodyPr/>
          <a:lstStyle>
            <a:lvl1pPr>
              <a:defRPr sz="3733"/>
            </a:lvl1pPr>
            <a:lvl2pPr>
              <a:defRPr sz="3200">
                <a:solidFill>
                  <a:schemeClr val="tx1"/>
                </a:solidFill>
              </a:defRPr>
            </a:lvl2pPr>
            <a:lvl3pPr>
              <a:defRPr sz="2667">
                <a:solidFill>
                  <a:schemeClr val="tx1"/>
                </a:solidFill>
              </a:defRPr>
            </a:lvl3pPr>
            <a:lvl4pPr>
              <a:defRPr sz="2400">
                <a:solidFill>
                  <a:schemeClr val="tx1"/>
                </a:solidFill>
              </a:defRPr>
            </a:lvl4pPr>
            <a:lvl5pPr>
              <a:defRPr sz="2400">
                <a:solidFill>
                  <a:schemeClr val="tx1"/>
                </a:solidFill>
              </a:defRPr>
            </a:lvl5pPr>
            <a:lvl6pPr>
              <a:defRPr sz="2400"/>
            </a:lvl6pPr>
            <a:lvl7pPr>
              <a:defRPr sz="2400"/>
            </a:lvl7pPr>
            <a:lvl8pPr>
              <a:defRPr sz="2400"/>
            </a:lvl8pPr>
            <a:lvl9pPr>
              <a:defRPr sz="2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p:cNvSpPr>
            <a:spLocks noGrp="1"/>
          </p:cNvSpPr>
          <p:nvPr>
            <p:ph sz="half" idx="2"/>
          </p:nvPr>
        </p:nvSpPr>
        <p:spPr>
          <a:xfrm>
            <a:off x="6731000" y="2060575"/>
            <a:ext cx="4851400" cy="3313113"/>
          </a:xfrm>
        </p:spPr>
        <p:txBody>
          <a:bodyPr/>
          <a:lstStyle>
            <a:lvl1pPr>
              <a:defRPr sz="3733"/>
            </a:lvl1pPr>
            <a:lvl2pPr>
              <a:defRPr sz="3200">
                <a:solidFill>
                  <a:schemeClr val="tx1"/>
                </a:solidFill>
              </a:defRPr>
            </a:lvl2pPr>
            <a:lvl3pPr>
              <a:defRPr sz="2667">
                <a:solidFill>
                  <a:schemeClr val="tx1"/>
                </a:solidFill>
              </a:defRPr>
            </a:lvl3pPr>
            <a:lvl4pPr>
              <a:defRPr sz="2400">
                <a:solidFill>
                  <a:schemeClr val="tx1"/>
                </a:solidFill>
              </a:defRPr>
            </a:lvl4pPr>
            <a:lvl5pPr>
              <a:defRPr sz="2400"/>
            </a:lvl5pPr>
            <a:lvl6pPr>
              <a:defRPr sz="2400"/>
            </a:lvl6pPr>
            <a:lvl7pPr>
              <a:defRPr sz="2400"/>
            </a:lvl7pPr>
            <a:lvl8pPr>
              <a:defRPr sz="2400"/>
            </a:lvl8pPr>
            <a:lvl9pPr>
              <a:defRPr sz="2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8" name="Rectangle 15">
            <a:extLst>
              <a:ext uri="{FF2B5EF4-FFF2-40B4-BE49-F238E27FC236}">
                <a16:creationId xmlns:a16="http://schemas.microsoft.com/office/drawing/2014/main" id="{1B64D91D-2127-4C38-A794-31D50D964B9A}"/>
              </a:ext>
            </a:extLst>
          </p:cNvPr>
          <p:cNvSpPr>
            <a:spLocks noGrp="1" noChangeArrowheads="1"/>
          </p:cNvSpPr>
          <p:nvPr>
            <p:ph type="ftr" sz="quarter" idx="12"/>
          </p:nvPr>
        </p:nvSpPr>
        <p:spPr>
          <a:xfrm>
            <a:off x="719670" y="6524625"/>
            <a:ext cx="6913033" cy="264748"/>
          </a:xfrm>
          <a:prstGeom prst="rect">
            <a:avLst/>
          </a:prstGeom>
          <a:ln/>
        </p:spPr>
        <p:txBody>
          <a:bodyPr/>
          <a:lstStyle>
            <a:lvl1pPr>
              <a:defRPr sz="1333"/>
            </a:lvl1pPr>
          </a:lstStyle>
          <a:p>
            <a:pPr>
              <a:defRPr/>
            </a:pPr>
            <a:r>
              <a:rPr lang="fr-CH"/>
              <a:t>Nom de la présentation</a:t>
            </a:r>
          </a:p>
        </p:txBody>
      </p:sp>
    </p:spTree>
    <p:extLst>
      <p:ext uri="{BB962C8B-B14F-4D97-AF65-F5344CB8AC3E}">
        <p14:creationId xmlns:p14="http://schemas.microsoft.com/office/powerpoint/2010/main" val="33204644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7"/>
            <a:ext cx="10972800" cy="1143000"/>
          </a:xfrm>
        </p:spPr>
        <p:txBody>
          <a:bodyPr/>
          <a:lstStyle>
            <a:lvl1pPr>
              <a:defRPr/>
            </a:lvl1pPr>
          </a:lstStyle>
          <a:p>
            <a:r>
              <a:rPr lang="fr-FR"/>
              <a:t>Modifiez le style du titre</a:t>
            </a:r>
            <a:endParaRPr lang="fr-CH"/>
          </a:p>
        </p:txBody>
      </p:sp>
      <p:sp>
        <p:nvSpPr>
          <p:cNvPr id="3" name="Espace réservé du texte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Rectangle 12"/>
          <p:cNvSpPr>
            <a:spLocks noGrp="1" noChangeArrowheads="1"/>
          </p:cNvSpPr>
          <p:nvPr>
            <p:ph type="dt" sz="half" idx="10"/>
          </p:nvPr>
        </p:nvSpPr>
        <p:spPr>
          <a:ln/>
        </p:spPr>
        <p:txBody>
          <a:bodyPr/>
          <a:lstStyle>
            <a:lvl1pPr>
              <a:defRPr/>
            </a:lvl1pPr>
          </a:lstStyle>
          <a:p>
            <a:pPr>
              <a:defRPr/>
            </a:pPr>
            <a:r>
              <a:rPr lang="fr-FR"/>
              <a:t>2 février 2023</a:t>
            </a:r>
            <a:endParaRPr lang="fr-CH"/>
          </a:p>
        </p:txBody>
      </p:sp>
      <p:sp>
        <p:nvSpPr>
          <p:cNvPr id="8" name="Rectangle 14"/>
          <p:cNvSpPr>
            <a:spLocks noGrp="1" noChangeArrowheads="1"/>
          </p:cNvSpPr>
          <p:nvPr>
            <p:ph type="sldNum" sz="quarter" idx="11"/>
          </p:nvPr>
        </p:nvSpPr>
        <p:spPr>
          <a:ln/>
        </p:spPr>
        <p:txBody>
          <a:bodyPr/>
          <a:lstStyle>
            <a:lvl1pPr>
              <a:defRPr/>
            </a:lvl1pPr>
          </a:lstStyle>
          <a:p>
            <a:pPr>
              <a:defRPr/>
            </a:pPr>
            <a:fld id="{C3C6DACD-A188-40A6-AC6E-8831A5ABE5F1}" type="slidenum">
              <a:rPr lang="fr-CH"/>
              <a:pPr>
                <a:defRPr/>
              </a:pPr>
              <a:t>‹N°›</a:t>
            </a:fld>
            <a:endParaRPr lang="fr-CH"/>
          </a:p>
        </p:txBody>
      </p:sp>
      <p:sp>
        <p:nvSpPr>
          <p:cNvPr id="10" name="Rectangle 15">
            <a:extLst>
              <a:ext uri="{FF2B5EF4-FFF2-40B4-BE49-F238E27FC236}">
                <a16:creationId xmlns:a16="http://schemas.microsoft.com/office/drawing/2014/main" id="{973E3EE5-4D07-4850-AE07-DA424C7EC4C5}"/>
              </a:ext>
            </a:extLst>
          </p:cNvPr>
          <p:cNvSpPr>
            <a:spLocks noGrp="1" noChangeArrowheads="1"/>
          </p:cNvSpPr>
          <p:nvPr>
            <p:ph type="ftr" sz="quarter" idx="12"/>
          </p:nvPr>
        </p:nvSpPr>
        <p:spPr>
          <a:xfrm>
            <a:off x="719670" y="6524625"/>
            <a:ext cx="6913033" cy="264748"/>
          </a:xfrm>
          <a:prstGeom prst="rect">
            <a:avLst/>
          </a:prstGeom>
          <a:ln/>
        </p:spPr>
        <p:txBody>
          <a:bodyPr/>
          <a:lstStyle>
            <a:lvl1pPr>
              <a:defRPr/>
            </a:lvl1pPr>
          </a:lstStyle>
          <a:p>
            <a:pPr>
              <a:defRPr/>
            </a:pPr>
            <a:r>
              <a:rPr lang="fr-CH"/>
              <a:t>Nom de la présentation</a:t>
            </a:r>
          </a:p>
        </p:txBody>
      </p:sp>
    </p:spTree>
    <p:extLst>
      <p:ext uri="{BB962C8B-B14F-4D97-AF65-F5344CB8AC3E}">
        <p14:creationId xmlns:p14="http://schemas.microsoft.com/office/powerpoint/2010/main" val="2079172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Rectangle 12"/>
          <p:cNvSpPr>
            <a:spLocks noGrp="1" noChangeArrowheads="1"/>
          </p:cNvSpPr>
          <p:nvPr>
            <p:ph type="dt" sz="half" idx="10"/>
          </p:nvPr>
        </p:nvSpPr>
        <p:spPr>
          <a:ln/>
        </p:spPr>
        <p:txBody>
          <a:bodyPr/>
          <a:lstStyle>
            <a:lvl1pPr>
              <a:defRPr/>
            </a:lvl1pPr>
          </a:lstStyle>
          <a:p>
            <a:pPr>
              <a:defRPr/>
            </a:pPr>
            <a:r>
              <a:rPr lang="fr-FR"/>
              <a:t>27 septembre 2022</a:t>
            </a:r>
            <a:endParaRPr lang="fr-CH"/>
          </a:p>
        </p:txBody>
      </p:sp>
      <p:sp>
        <p:nvSpPr>
          <p:cNvPr id="4" name="Rectangle 14"/>
          <p:cNvSpPr>
            <a:spLocks noGrp="1" noChangeArrowheads="1"/>
          </p:cNvSpPr>
          <p:nvPr>
            <p:ph type="sldNum" sz="quarter" idx="11"/>
          </p:nvPr>
        </p:nvSpPr>
        <p:spPr>
          <a:ln/>
        </p:spPr>
        <p:txBody>
          <a:bodyPr/>
          <a:lstStyle>
            <a:lvl1pPr>
              <a:defRPr/>
            </a:lvl1pPr>
          </a:lstStyle>
          <a:p>
            <a:pPr>
              <a:defRPr/>
            </a:pPr>
            <a:fld id="{A743D4FE-CD31-4EAB-9939-04D54584F6EB}" type="slidenum">
              <a:rPr lang="fr-CH"/>
              <a:pPr>
                <a:defRPr/>
              </a:pPr>
              <a:t>‹N°›</a:t>
            </a:fld>
            <a:endParaRPr lang="fr-CH"/>
          </a:p>
        </p:txBody>
      </p:sp>
      <p:sp>
        <p:nvSpPr>
          <p:cNvPr id="6" name="Rectangle 15">
            <a:extLst>
              <a:ext uri="{FF2B5EF4-FFF2-40B4-BE49-F238E27FC236}">
                <a16:creationId xmlns:a16="http://schemas.microsoft.com/office/drawing/2014/main" id="{24E91AD9-3E24-4046-A7EF-8021D2B6D585}"/>
              </a:ext>
            </a:extLst>
          </p:cNvPr>
          <p:cNvSpPr>
            <a:spLocks noGrp="1" noChangeArrowheads="1"/>
          </p:cNvSpPr>
          <p:nvPr>
            <p:ph type="ftr" sz="quarter" idx="12"/>
          </p:nvPr>
        </p:nvSpPr>
        <p:spPr>
          <a:xfrm>
            <a:off x="719670" y="6524625"/>
            <a:ext cx="6913033" cy="264748"/>
          </a:xfrm>
          <a:prstGeom prst="rect">
            <a:avLst/>
          </a:prstGeom>
          <a:ln/>
        </p:spPr>
        <p:txBody>
          <a:bodyPr/>
          <a:lstStyle>
            <a:lvl1pPr>
              <a:defRPr/>
            </a:lvl1pPr>
          </a:lstStyle>
          <a:p>
            <a:pPr>
              <a:defRPr/>
            </a:pPr>
            <a:r>
              <a:rPr lang="fr-CH"/>
              <a:t>Nom de la présentation</a:t>
            </a:r>
          </a:p>
        </p:txBody>
      </p:sp>
    </p:spTree>
    <p:extLst>
      <p:ext uri="{BB962C8B-B14F-4D97-AF65-F5344CB8AC3E}">
        <p14:creationId xmlns:p14="http://schemas.microsoft.com/office/powerpoint/2010/main" val="34299336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r>
              <a:rPr lang="fr-FR"/>
              <a:t>27 septembre 2022</a:t>
            </a:r>
            <a:endParaRPr lang="fr-CH"/>
          </a:p>
        </p:txBody>
      </p:sp>
      <p:sp>
        <p:nvSpPr>
          <p:cNvPr id="3" name="Rectangle 14"/>
          <p:cNvSpPr>
            <a:spLocks noGrp="1" noChangeArrowheads="1"/>
          </p:cNvSpPr>
          <p:nvPr>
            <p:ph type="sldNum" sz="quarter" idx="11"/>
          </p:nvPr>
        </p:nvSpPr>
        <p:spPr>
          <a:ln/>
        </p:spPr>
        <p:txBody>
          <a:bodyPr/>
          <a:lstStyle>
            <a:lvl1pPr>
              <a:defRPr/>
            </a:lvl1pPr>
          </a:lstStyle>
          <a:p>
            <a:pPr>
              <a:defRPr/>
            </a:pPr>
            <a:fld id="{97029235-31FA-4B7A-A3CE-5372C568400A}" type="slidenum">
              <a:rPr lang="fr-CH"/>
              <a:pPr>
                <a:defRPr/>
              </a:pPr>
              <a:t>‹N°›</a:t>
            </a:fld>
            <a:endParaRPr lang="fr-CH"/>
          </a:p>
        </p:txBody>
      </p:sp>
      <p:sp>
        <p:nvSpPr>
          <p:cNvPr id="4" name="Rectangle 15"/>
          <p:cNvSpPr>
            <a:spLocks noGrp="1" noChangeArrowheads="1"/>
          </p:cNvSpPr>
          <p:nvPr>
            <p:ph type="ftr" sz="quarter" idx="12"/>
          </p:nvPr>
        </p:nvSpPr>
        <p:spPr>
          <a:xfrm>
            <a:off x="719670" y="6524625"/>
            <a:ext cx="6913033" cy="264748"/>
          </a:xfrm>
          <a:prstGeom prst="rect">
            <a:avLst/>
          </a:prstGeom>
          <a:ln/>
        </p:spPr>
        <p:txBody>
          <a:bodyPr/>
          <a:lstStyle>
            <a:lvl1pPr>
              <a:defRPr/>
            </a:lvl1pPr>
          </a:lstStyle>
          <a:p>
            <a:pPr>
              <a:defRPr/>
            </a:pPr>
            <a:r>
              <a:rPr lang="fr-CH"/>
              <a:t>Nom de la présentation</a:t>
            </a:r>
          </a:p>
        </p:txBody>
      </p:sp>
    </p:spTree>
    <p:extLst>
      <p:ext uri="{BB962C8B-B14F-4D97-AF65-F5344CB8AC3E}">
        <p14:creationId xmlns:p14="http://schemas.microsoft.com/office/powerpoint/2010/main" val="3491938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B572F63-6247-45CC-8261-C35627F3293C}"/>
              </a:ext>
            </a:extLst>
          </p:cNvPr>
          <p:cNvSpPr>
            <a:spLocks noGrp="1"/>
          </p:cNvSpPr>
          <p:nvPr>
            <p:ph type="pic" sz="quarter" idx="10"/>
          </p:nvPr>
        </p:nvSpPr>
        <p:spPr>
          <a:xfrm>
            <a:off x="0" y="0"/>
            <a:ext cx="5791200" cy="6858000"/>
          </a:xfrm>
          <a:prstGeom prst="rect">
            <a:avLst/>
          </a:prstGeom>
        </p:spPr>
        <p:txBody>
          <a:bodyPr/>
          <a:lstStyle/>
          <a:p>
            <a:endParaRPr lang="en-US"/>
          </a:p>
        </p:txBody>
      </p:sp>
    </p:spTree>
    <p:extLst>
      <p:ext uri="{BB962C8B-B14F-4D97-AF65-F5344CB8AC3E}">
        <p14:creationId xmlns:p14="http://schemas.microsoft.com/office/powerpoint/2010/main" val="2163510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0C09E15-C368-49A4-8CBC-155FB9607971}"/>
              </a:ext>
            </a:extLst>
          </p:cNvPr>
          <p:cNvSpPr>
            <a:spLocks noGrp="1"/>
          </p:cNvSpPr>
          <p:nvPr>
            <p:ph type="pic" sz="quarter" idx="10"/>
          </p:nvPr>
        </p:nvSpPr>
        <p:spPr>
          <a:xfrm>
            <a:off x="6858000" y="0"/>
            <a:ext cx="4686300" cy="6858000"/>
          </a:xfrm>
          <a:custGeom>
            <a:avLst/>
            <a:gdLst>
              <a:gd name="connsiteX0" fmla="*/ 0 w 4686300"/>
              <a:gd name="connsiteY0" fmla="*/ 0 h 6858000"/>
              <a:gd name="connsiteX1" fmla="*/ 4686300 w 4686300"/>
              <a:gd name="connsiteY1" fmla="*/ 0 h 6858000"/>
              <a:gd name="connsiteX2" fmla="*/ 4686300 w 4686300"/>
              <a:gd name="connsiteY2" fmla="*/ 6858000 h 6858000"/>
              <a:gd name="connsiteX3" fmla="*/ 0 w 46863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686300" h="6858000">
                <a:moveTo>
                  <a:pt x="0" y="0"/>
                </a:moveTo>
                <a:lnTo>
                  <a:pt x="4686300" y="0"/>
                </a:lnTo>
                <a:lnTo>
                  <a:pt x="4686300"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3840792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B9E9EE1-F9FF-4195-8FD9-6191FD9A50A4}"/>
              </a:ext>
            </a:extLst>
          </p:cNvPr>
          <p:cNvSpPr>
            <a:spLocks noGrp="1"/>
          </p:cNvSpPr>
          <p:nvPr>
            <p:ph type="pic" sz="quarter" idx="10"/>
          </p:nvPr>
        </p:nvSpPr>
        <p:spPr>
          <a:xfrm>
            <a:off x="-1" y="0"/>
            <a:ext cx="5143500" cy="6858000"/>
          </a:xfrm>
          <a:custGeom>
            <a:avLst/>
            <a:gdLst>
              <a:gd name="connsiteX0" fmla="*/ 4169181 w 5143500"/>
              <a:gd name="connsiteY0" fmla="*/ 1695450 h 6858000"/>
              <a:gd name="connsiteX1" fmla="*/ 5143500 w 5143500"/>
              <a:gd name="connsiteY1" fmla="*/ 1695450 h 6858000"/>
              <a:gd name="connsiteX2" fmla="*/ 5143500 w 5143500"/>
              <a:gd name="connsiteY2" fmla="*/ 6057900 h 6858000"/>
              <a:gd name="connsiteX3" fmla="*/ 4169181 w 5143500"/>
              <a:gd name="connsiteY3" fmla="*/ 6057900 h 6858000"/>
              <a:gd name="connsiteX4" fmla="*/ 1042295 w 5143500"/>
              <a:gd name="connsiteY4" fmla="*/ 800100 h 6858000"/>
              <a:gd name="connsiteX5" fmla="*/ 2016615 w 5143500"/>
              <a:gd name="connsiteY5" fmla="*/ 800100 h 6858000"/>
              <a:gd name="connsiteX6" fmla="*/ 2016615 w 5143500"/>
              <a:gd name="connsiteY6" fmla="*/ 6858000 h 6858000"/>
              <a:gd name="connsiteX7" fmla="*/ 1042295 w 5143500"/>
              <a:gd name="connsiteY7" fmla="*/ 6858000 h 6858000"/>
              <a:gd name="connsiteX8" fmla="*/ 3126886 w 5143500"/>
              <a:gd name="connsiteY8" fmla="*/ 571500 h 6858000"/>
              <a:gd name="connsiteX9" fmla="*/ 4101205 w 5143500"/>
              <a:gd name="connsiteY9" fmla="*/ 571500 h 6858000"/>
              <a:gd name="connsiteX10" fmla="*/ 4101205 w 5143500"/>
              <a:gd name="connsiteY10" fmla="*/ 6629400 h 6858000"/>
              <a:gd name="connsiteX11" fmla="*/ 3126886 w 5143500"/>
              <a:gd name="connsiteY11" fmla="*/ 6629400 h 6858000"/>
              <a:gd name="connsiteX12" fmla="*/ 2084590 w 5143500"/>
              <a:gd name="connsiteY12" fmla="*/ 400050 h 6858000"/>
              <a:gd name="connsiteX13" fmla="*/ 3058910 w 5143500"/>
              <a:gd name="connsiteY13" fmla="*/ 400050 h 6858000"/>
              <a:gd name="connsiteX14" fmla="*/ 3058910 w 5143500"/>
              <a:gd name="connsiteY14" fmla="*/ 6457950 h 6858000"/>
              <a:gd name="connsiteX15" fmla="*/ 2084590 w 5143500"/>
              <a:gd name="connsiteY15" fmla="*/ 6457950 h 6858000"/>
              <a:gd name="connsiteX16" fmla="*/ 0 w 5143500"/>
              <a:gd name="connsiteY16" fmla="*/ 0 h 6858000"/>
              <a:gd name="connsiteX17" fmla="*/ 974320 w 5143500"/>
              <a:gd name="connsiteY17" fmla="*/ 0 h 6858000"/>
              <a:gd name="connsiteX18" fmla="*/ 974320 w 5143500"/>
              <a:gd name="connsiteY18" fmla="*/ 6057900 h 6858000"/>
              <a:gd name="connsiteX19" fmla="*/ 0 w 5143500"/>
              <a:gd name="connsiteY19" fmla="*/ 60579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43500" h="6858000">
                <a:moveTo>
                  <a:pt x="4169181" y="1695450"/>
                </a:moveTo>
                <a:lnTo>
                  <a:pt x="5143500" y="1695450"/>
                </a:lnTo>
                <a:lnTo>
                  <a:pt x="5143500" y="6057900"/>
                </a:lnTo>
                <a:lnTo>
                  <a:pt x="4169181" y="6057900"/>
                </a:lnTo>
                <a:close/>
                <a:moveTo>
                  <a:pt x="1042295" y="800100"/>
                </a:moveTo>
                <a:lnTo>
                  <a:pt x="2016615" y="800100"/>
                </a:lnTo>
                <a:lnTo>
                  <a:pt x="2016615" y="6858000"/>
                </a:lnTo>
                <a:lnTo>
                  <a:pt x="1042295" y="6858000"/>
                </a:lnTo>
                <a:close/>
                <a:moveTo>
                  <a:pt x="3126886" y="571500"/>
                </a:moveTo>
                <a:lnTo>
                  <a:pt x="4101205" y="571500"/>
                </a:lnTo>
                <a:lnTo>
                  <a:pt x="4101205" y="6629400"/>
                </a:lnTo>
                <a:lnTo>
                  <a:pt x="3126886" y="6629400"/>
                </a:lnTo>
                <a:close/>
                <a:moveTo>
                  <a:pt x="2084590" y="400050"/>
                </a:moveTo>
                <a:lnTo>
                  <a:pt x="3058910" y="400050"/>
                </a:lnTo>
                <a:lnTo>
                  <a:pt x="3058910" y="6457950"/>
                </a:lnTo>
                <a:lnTo>
                  <a:pt x="2084590" y="6457950"/>
                </a:lnTo>
                <a:close/>
                <a:moveTo>
                  <a:pt x="0" y="0"/>
                </a:moveTo>
                <a:lnTo>
                  <a:pt x="974320" y="0"/>
                </a:lnTo>
                <a:lnTo>
                  <a:pt x="974320" y="6057900"/>
                </a:lnTo>
                <a:lnTo>
                  <a:pt x="0" y="6057900"/>
                </a:lnTo>
                <a:close/>
              </a:path>
            </a:pathLst>
          </a:custGeom>
        </p:spPr>
        <p:txBody>
          <a:bodyPr wrap="square">
            <a:noAutofit/>
          </a:bodyPr>
          <a:lstStyle/>
          <a:p>
            <a:endParaRPr lang="en-US"/>
          </a:p>
        </p:txBody>
      </p:sp>
    </p:spTree>
    <p:extLst>
      <p:ext uri="{BB962C8B-B14F-4D97-AF65-F5344CB8AC3E}">
        <p14:creationId xmlns:p14="http://schemas.microsoft.com/office/powerpoint/2010/main" val="2386040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F805F42-564D-41D2-97F7-6EC41B2D4AC7}"/>
              </a:ext>
            </a:extLst>
          </p:cNvPr>
          <p:cNvSpPr>
            <a:spLocks noGrp="1"/>
          </p:cNvSpPr>
          <p:nvPr>
            <p:ph type="pic" sz="quarter" idx="10"/>
          </p:nvPr>
        </p:nvSpPr>
        <p:spPr>
          <a:xfrm>
            <a:off x="419100" y="514350"/>
            <a:ext cx="5676900" cy="2609850"/>
          </a:xfrm>
          <a:custGeom>
            <a:avLst/>
            <a:gdLst>
              <a:gd name="connsiteX0" fmla="*/ 0 w 5676900"/>
              <a:gd name="connsiteY0" fmla="*/ 0 h 2609850"/>
              <a:gd name="connsiteX1" fmla="*/ 5676900 w 5676900"/>
              <a:gd name="connsiteY1" fmla="*/ 0 h 2609850"/>
              <a:gd name="connsiteX2" fmla="*/ 5676900 w 5676900"/>
              <a:gd name="connsiteY2" fmla="*/ 2609850 h 2609850"/>
              <a:gd name="connsiteX3" fmla="*/ 0 w 5676900"/>
              <a:gd name="connsiteY3" fmla="*/ 2609850 h 2609850"/>
            </a:gdLst>
            <a:ahLst/>
            <a:cxnLst>
              <a:cxn ang="0">
                <a:pos x="connsiteX0" y="connsiteY0"/>
              </a:cxn>
              <a:cxn ang="0">
                <a:pos x="connsiteX1" y="connsiteY1"/>
              </a:cxn>
              <a:cxn ang="0">
                <a:pos x="connsiteX2" y="connsiteY2"/>
              </a:cxn>
              <a:cxn ang="0">
                <a:pos x="connsiteX3" y="connsiteY3"/>
              </a:cxn>
            </a:cxnLst>
            <a:rect l="l" t="t" r="r" b="b"/>
            <a:pathLst>
              <a:path w="5676900" h="2609850">
                <a:moveTo>
                  <a:pt x="0" y="0"/>
                </a:moveTo>
                <a:lnTo>
                  <a:pt x="5676900" y="0"/>
                </a:lnTo>
                <a:lnTo>
                  <a:pt x="5676900" y="2609850"/>
                </a:lnTo>
                <a:lnTo>
                  <a:pt x="0" y="2609850"/>
                </a:lnTo>
                <a:close/>
              </a:path>
            </a:pathLst>
          </a:custGeom>
        </p:spPr>
        <p:txBody>
          <a:bodyPr wrap="square">
            <a:noAutofit/>
          </a:bodyPr>
          <a:lstStyle/>
          <a:p>
            <a:endParaRPr lang="en-US"/>
          </a:p>
        </p:txBody>
      </p:sp>
      <p:sp>
        <p:nvSpPr>
          <p:cNvPr id="13" name="Picture Placeholder 12">
            <a:extLst>
              <a:ext uri="{FF2B5EF4-FFF2-40B4-BE49-F238E27FC236}">
                <a16:creationId xmlns:a16="http://schemas.microsoft.com/office/drawing/2014/main" id="{C1D81874-ECC2-44F2-86B6-22233FCD6E66}"/>
              </a:ext>
            </a:extLst>
          </p:cNvPr>
          <p:cNvSpPr>
            <a:spLocks noGrp="1"/>
          </p:cNvSpPr>
          <p:nvPr>
            <p:ph type="pic" sz="quarter" idx="11"/>
          </p:nvPr>
        </p:nvSpPr>
        <p:spPr>
          <a:xfrm>
            <a:off x="6096000" y="3143250"/>
            <a:ext cx="2590800" cy="3219450"/>
          </a:xfrm>
          <a:custGeom>
            <a:avLst/>
            <a:gdLst>
              <a:gd name="connsiteX0" fmla="*/ 0 w 2590800"/>
              <a:gd name="connsiteY0" fmla="*/ 0 h 3219450"/>
              <a:gd name="connsiteX1" fmla="*/ 2590800 w 2590800"/>
              <a:gd name="connsiteY1" fmla="*/ 0 h 3219450"/>
              <a:gd name="connsiteX2" fmla="*/ 2590800 w 2590800"/>
              <a:gd name="connsiteY2" fmla="*/ 3219450 h 3219450"/>
              <a:gd name="connsiteX3" fmla="*/ 0 w 2590800"/>
              <a:gd name="connsiteY3" fmla="*/ 3219450 h 3219450"/>
            </a:gdLst>
            <a:ahLst/>
            <a:cxnLst>
              <a:cxn ang="0">
                <a:pos x="connsiteX0" y="connsiteY0"/>
              </a:cxn>
              <a:cxn ang="0">
                <a:pos x="connsiteX1" y="connsiteY1"/>
              </a:cxn>
              <a:cxn ang="0">
                <a:pos x="connsiteX2" y="connsiteY2"/>
              </a:cxn>
              <a:cxn ang="0">
                <a:pos x="connsiteX3" y="connsiteY3"/>
              </a:cxn>
            </a:cxnLst>
            <a:rect l="l" t="t" r="r" b="b"/>
            <a:pathLst>
              <a:path w="2590800" h="3219450">
                <a:moveTo>
                  <a:pt x="0" y="0"/>
                </a:moveTo>
                <a:lnTo>
                  <a:pt x="2590800" y="0"/>
                </a:lnTo>
                <a:lnTo>
                  <a:pt x="2590800" y="3219450"/>
                </a:lnTo>
                <a:lnTo>
                  <a:pt x="0" y="3219450"/>
                </a:lnTo>
                <a:close/>
              </a:path>
            </a:pathLst>
          </a:custGeom>
        </p:spPr>
        <p:txBody>
          <a:bodyPr wrap="square">
            <a:noAutofit/>
          </a:bodyPr>
          <a:lstStyle/>
          <a:p>
            <a:endParaRPr lang="en-US"/>
          </a:p>
        </p:txBody>
      </p:sp>
    </p:spTree>
    <p:extLst>
      <p:ext uri="{BB962C8B-B14F-4D97-AF65-F5344CB8AC3E}">
        <p14:creationId xmlns:p14="http://schemas.microsoft.com/office/powerpoint/2010/main" val="2666827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2ADF772-70E6-4740-BB57-61F9D30A656A}"/>
              </a:ext>
            </a:extLst>
          </p:cNvPr>
          <p:cNvSpPr>
            <a:spLocks noGrp="1"/>
          </p:cNvSpPr>
          <p:nvPr>
            <p:ph type="pic" sz="quarter" idx="10"/>
          </p:nvPr>
        </p:nvSpPr>
        <p:spPr>
          <a:xfrm>
            <a:off x="6881245" y="0"/>
            <a:ext cx="5310754" cy="6858000"/>
          </a:xfrm>
          <a:custGeom>
            <a:avLst/>
            <a:gdLst>
              <a:gd name="connsiteX0" fmla="*/ 0 w 12192000"/>
              <a:gd name="connsiteY0" fmla="*/ 0 h 3985146"/>
              <a:gd name="connsiteX1" fmla="*/ 12192000 w 12192000"/>
              <a:gd name="connsiteY1" fmla="*/ 0 h 3985146"/>
              <a:gd name="connsiteX2" fmla="*/ 12192000 w 12192000"/>
              <a:gd name="connsiteY2" fmla="*/ 3985146 h 3985146"/>
              <a:gd name="connsiteX3" fmla="*/ 0 w 12192000"/>
              <a:gd name="connsiteY3" fmla="*/ 3985146 h 3985146"/>
            </a:gdLst>
            <a:ahLst/>
            <a:cxnLst>
              <a:cxn ang="0">
                <a:pos x="connsiteX0" y="connsiteY0"/>
              </a:cxn>
              <a:cxn ang="0">
                <a:pos x="connsiteX1" y="connsiteY1"/>
              </a:cxn>
              <a:cxn ang="0">
                <a:pos x="connsiteX2" y="connsiteY2"/>
              </a:cxn>
              <a:cxn ang="0">
                <a:pos x="connsiteX3" y="connsiteY3"/>
              </a:cxn>
            </a:cxnLst>
            <a:rect l="l" t="t" r="r" b="b"/>
            <a:pathLst>
              <a:path w="12192000" h="3985146">
                <a:moveTo>
                  <a:pt x="0" y="0"/>
                </a:moveTo>
                <a:lnTo>
                  <a:pt x="12192000" y="0"/>
                </a:lnTo>
                <a:lnTo>
                  <a:pt x="12192000" y="3985146"/>
                </a:lnTo>
                <a:lnTo>
                  <a:pt x="0" y="3985146"/>
                </a:lnTo>
                <a:close/>
              </a:path>
            </a:pathLst>
          </a:custGeom>
        </p:spPr>
        <p:txBody>
          <a:bodyPr wrap="square">
            <a:noAutofit/>
          </a:bodyPr>
          <a:lstStyle/>
          <a:p>
            <a:endParaRPr lang="en-US"/>
          </a:p>
        </p:txBody>
      </p:sp>
      <p:sp>
        <p:nvSpPr>
          <p:cNvPr id="3" name="Picture Placeholder 2">
            <a:extLst>
              <a:ext uri="{FF2B5EF4-FFF2-40B4-BE49-F238E27FC236}">
                <a16:creationId xmlns:a16="http://schemas.microsoft.com/office/drawing/2014/main" id="{7154893E-4DF5-43E6-8A02-C75E8FF6BBC0}"/>
              </a:ext>
            </a:extLst>
          </p:cNvPr>
          <p:cNvSpPr>
            <a:spLocks noGrp="1"/>
          </p:cNvSpPr>
          <p:nvPr>
            <p:ph type="pic" sz="quarter" idx="11"/>
          </p:nvPr>
        </p:nvSpPr>
        <p:spPr>
          <a:xfrm>
            <a:off x="0" y="3981450"/>
            <a:ext cx="2209800" cy="2209800"/>
          </a:xfrm>
          <a:prstGeom prst="rect">
            <a:avLst/>
          </a:prstGeom>
        </p:spPr>
        <p:txBody>
          <a:bodyPr/>
          <a:lstStyle/>
          <a:p>
            <a:endParaRPr lang="en-US"/>
          </a:p>
        </p:txBody>
      </p:sp>
      <p:sp>
        <p:nvSpPr>
          <p:cNvPr id="5" name="Picture Placeholder 2">
            <a:extLst>
              <a:ext uri="{FF2B5EF4-FFF2-40B4-BE49-F238E27FC236}">
                <a16:creationId xmlns:a16="http://schemas.microsoft.com/office/drawing/2014/main" id="{0FF90980-1AC6-40B3-BC6A-6281E81BFCB5}"/>
              </a:ext>
            </a:extLst>
          </p:cNvPr>
          <p:cNvSpPr>
            <a:spLocks noGrp="1"/>
          </p:cNvSpPr>
          <p:nvPr>
            <p:ph type="pic" sz="quarter" idx="12"/>
          </p:nvPr>
        </p:nvSpPr>
        <p:spPr>
          <a:xfrm>
            <a:off x="2495550" y="3981450"/>
            <a:ext cx="2209800" cy="2209800"/>
          </a:xfrm>
          <a:prstGeom prst="rect">
            <a:avLst/>
          </a:prstGeom>
        </p:spPr>
        <p:txBody>
          <a:bodyPr/>
          <a:lstStyle/>
          <a:p>
            <a:endParaRPr lang="en-US"/>
          </a:p>
        </p:txBody>
      </p:sp>
      <p:sp>
        <p:nvSpPr>
          <p:cNvPr id="6" name="Picture Placeholder 2">
            <a:extLst>
              <a:ext uri="{FF2B5EF4-FFF2-40B4-BE49-F238E27FC236}">
                <a16:creationId xmlns:a16="http://schemas.microsoft.com/office/drawing/2014/main" id="{5FFBFCA4-3481-4348-B134-DBB963729283}"/>
              </a:ext>
            </a:extLst>
          </p:cNvPr>
          <p:cNvSpPr>
            <a:spLocks noGrp="1"/>
          </p:cNvSpPr>
          <p:nvPr>
            <p:ph type="pic" sz="quarter" idx="13"/>
          </p:nvPr>
        </p:nvSpPr>
        <p:spPr>
          <a:xfrm>
            <a:off x="4991100" y="3981450"/>
            <a:ext cx="2209800" cy="2209800"/>
          </a:xfrm>
          <a:prstGeom prst="rect">
            <a:avLst/>
          </a:prstGeom>
        </p:spPr>
        <p:txBody>
          <a:bodyPr/>
          <a:lstStyle/>
          <a:p>
            <a:endParaRPr lang="en-US"/>
          </a:p>
        </p:txBody>
      </p:sp>
    </p:spTree>
    <p:extLst>
      <p:ext uri="{BB962C8B-B14F-4D97-AF65-F5344CB8AC3E}">
        <p14:creationId xmlns:p14="http://schemas.microsoft.com/office/powerpoint/2010/main" val="1774135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Click to edit Master title style</a:t>
            </a:r>
            <a:endParaRPr lang="en-US"/>
          </a:p>
        </p:txBody>
      </p:sp>
      <p:sp>
        <p:nvSpPr>
          <p:cNvPr id="3" name="Content Placeholder 2"/>
          <p:cNvSpPr>
            <a:spLocks noGrp="1"/>
          </p:cNvSpPr>
          <p:nvPr>
            <p:ph idx="1"/>
          </p:nvPr>
        </p:nvSpPr>
        <p:spPr/>
        <p:txBody>
          <a:body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4" name="Rectangle 4">
            <a:extLst>
              <a:ext uri="{FF2B5EF4-FFF2-40B4-BE49-F238E27FC236}">
                <a16:creationId xmlns:a16="http://schemas.microsoft.com/office/drawing/2014/main" id="{906D011A-548F-71CA-3C4C-01E6706D1A4E}"/>
              </a:ext>
            </a:extLst>
          </p:cNvPr>
          <p:cNvSpPr>
            <a:spLocks noGrp="1" noChangeArrowheads="1"/>
          </p:cNvSpPr>
          <p:nvPr>
            <p:ph type="dt" sz="half" idx="10"/>
          </p:nvPr>
        </p:nvSpPr>
        <p:spPr>
          <a:ln/>
        </p:spPr>
        <p:txBody>
          <a:bodyPr/>
          <a:lstStyle>
            <a:lvl1pPr>
              <a:defRPr/>
            </a:lvl1pPr>
          </a:lstStyle>
          <a:p>
            <a:pPr>
              <a:defRPr/>
            </a:pPr>
            <a:endParaRPr lang="fr-CH" altLang="fr-FR"/>
          </a:p>
        </p:txBody>
      </p:sp>
      <p:sp>
        <p:nvSpPr>
          <p:cNvPr id="5" name="Rectangle 5">
            <a:extLst>
              <a:ext uri="{FF2B5EF4-FFF2-40B4-BE49-F238E27FC236}">
                <a16:creationId xmlns:a16="http://schemas.microsoft.com/office/drawing/2014/main" id="{A69D190A-E634-023A-47D4-24F87E79F1CA}"/>
              </a:ext>
            </a:extLst>
          </p:cNvPr>
          <p:cNvSpPr>
            <a:spLocks noGrp="1" noChangeArrowheads="1"/>
          </p:cNvSpPr>
          <p:nvPr>
            <p:ph type="ftr" sz="quarter" idx="11"/>
          </p:nvPr>
        </p:nvSpPr>
        <p:spPr>
          <a:ln/>
        </p:spPr>
        <p:txBody>
          <a:bodyPr/>
          <a:lstStyle>
            <a:lvl1pPr>
              <a:defRPr/>
            </a:lvl1pPr>
          </a:lstStyle>
          <a:p>
            <a:pPr>
              <a:defRPr/>
            </a:pPr>
            <a:endParaRPr lang="fr-CH" altLang="fr-FR"/>
          </a:p>
        </p:txBody>
      </p:sp>
      <p:sp>
        <p:nvSpPr>
          <p:cNvPr id="6" name="Rectangle 6">
            <a:extLst>
              <a:ext uri="{FF2B5EF4-FFF2-40B4-BE49-F238E27FC236}">
                <a16:creationId xmlns:a16="http://schemas.microsoft.com/office/drawing/2014/main" id="{7E208437-936F-F8D3-975B-7F1703F9EF66}"/>
              </a:ext>
            </a:extLst>
          </p:cNvPr>
          <p:cNvSpPr>
            <a:spLocks noGrp="1" noChangeArrowheads="1"/>
          </p:cNvSpPr>
          <p:nvPr>
            <p:ph type="sldNum" sz="quarter" idx="12"/>
          </p:nvPr>
        </p:nvSpPr>
        <p:spPr>
          <a:ln/>
        </p:spPr>
        <p:txBody>
          <a:bodyPr/>
          <a:lstStyle>
            <a:lvl1pPr>
              <a:defRPr/>
            </a:lvl1pPr>
          </a:lstStyle>
          <a:p>
            <a:pPr>
              <a:defRPr/>
            </a:pPr>
            <a:fld id="{CBBC5FA0-6017-4903-A2BE-FADFFD33B15A}" type="slidenum">
              <a:rPr lang="fr-FR" altLang="fr-FR"/>
              <a:pPr>
                <a:defRPr/>
              </a:pPr>
              <a:t>‹N°›</a:t>
            </a:fld>
            <a:endParaRPr lang="fr-FR" altLang="fr-FR"/>
          </a:p>
        </p:txBody>
      </p:sp>
    </p:spTree>
    <p:extLst>
      <p:ext uri="{BB962C8B-B14F-4D97-AF65-F5344CB8AC3E}">
        <p14:creationId xmlns:p14="http://schemas.microsoft.com/office/powerpoint/2010/main" val="4026550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Cliquez pour modifier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Rectangle 4">
            <a:extLst>
              <a:ext uri="{FF2B5EF4-FFF2-40B4-BE49-F238E27FC236}">
                <a16:creationId xmlns:a16="http://schemas.microsoft.com/office/drawing/2014/main" id="{2A5565F7-134A-7EEC-C64F-3D7FB87596EA}"/>
              </a:ext>
            </a:extLst>
          </p:cNvPr>
          <p:cNvSpPr>
            <a:spLocks noGrp="1" noChangeArrowheads="1"/>
          </p:cNvSpPr>
          <p:nvPr>
            <p:ph type="dt" sz="half" idx="10"/>
          </p:nvPr>
        </p:nvSpPr>
        <p:spPr>
          <a:ln/>
        </p:spPr>
        <p:txBody>
          <a:bodyPr/>
          <a:lstStyle>
            <a:lvl1pPr>
              <a:defRPr/>
            </a:lvl1pPr>
          </a:lstStyle>
          <a:p>
            <a:pPr>
              <a:defRPr/>
            </a:pPr>
            <a:fld id="{A57A6DD6-E1DA-4A5B-A9A2-EDD4B3939A1A}" type="datetime4">
              <a:rPr lang="fr-FR"/>
              <a:pPr>
                <a:defRPr/>
              </a:pPr>
              <a:t>31 mars 2026</a:t>
            </a:fld>
            <a:endParaRPr lang="fr-CH"/>
          </a:p>
        </p:txBody>
      </p:sp>
      <p:sp>
        <p:nvSpPr>
          <p:cNvPr id="5" name="Rectangle 5">
            <a:extLst>
              <a:ext uri="{FF2B5EF4-FFF2-40B4-BE49-F238E27FC236}">
                <a16:creationId xmlns:a16="http://schemas.microsoft.com/office/drawing/2014/main" id="{740761B8-D0BE-F285-15A3-C74C62B0816A}"/>
              </a:ext>
            </a:extLst>
          </p:cNvPr>
          <p:cNvSpPr>
            <a:spLocks noGrp="1" noChangeArrowheads="1"/>
          </p:cNvSpPr>
          <p:nvPr>
            <p:ph type="ftr" sz="quarter" idx="11"/>
          </p:nvPr>
        </p:nvSpPr>
        <p:spPr>
          <a:ln/>
        </p:spPr>
        <p:txBody>
          <a:bodyPr/>
          <a:lstStyle>
            <a:lvl1pPr>
              <a:defRPr/>
            </a:lvl1pPr>
          </a:lstStyle>
          <a:p>
            <a:pPr>
              <a:defRPr/>
            </a:pPr>
            <a:endParaRPr lang="fr-CH"/>
          </a:p>
        </p:txBody>
      </p:sp>
      <p:sp>
        <p:nvSpPr>
          <p:cNvPr id="6" name="Rectangle 6">
            <a:extLst>
              <a:ext uri="{FF2B5EF4-FFF2-40B4-BE49-F238E27FC236}">
                <a16:creationId xmlns:a16="http://schemas.microsoft.com/office/drawing/2014/main" id="{6327C940-53A9-D4D5-D670-26EAF012F01B}"/>
              </a:ext>
            </a:extLst>
          </p:cNvPr>
          <p:cNvSpPr>
            <a:spLocks noGrp="1" noChangeArrowheads="1"/>
          </p:cNvSpPr>
          <p:nvPr>
            <p:ph type="sldNum" sz="quarter" idx="12"/>
          </p:nvPr>
        </p:nvSpPr>
        <p:spPr>
          <a:ln/>
        </p:spPr>
        <p:txBody>
          <a:bodyPr/>
          <a:lstStyle>
            <a:lvl1pPr>
              <a:defRPr/>
            </a:lvl1pPr>
          </a:lstStyle>
          <a:p>
            <a:pPr>
              <a:defRPr/>
            </a:pPr>
            <a:fld id="{3386CD29-7701-4656-87F7-FEA383DFF3EA}" type="slidenum">
              <a:rPr lang="fr-CH" altLang="fr-FR"/>
              <a:pPr>
                <a:defRPr/>
              </a:pPr>
              <a:t>‹N°›</a:t>
            </a:fld>
            <a:endParaRPr lang="fr-CH" altLang="fr-FR"/>
          </a:p>
        </p:txBody>
      </p:sp>
    </p:spTree>
    <p:extLst>
      <p:ext uri="{BB962C8B-B14F-4D97-AF65-F5344CB8AC3E}">
        <p14:creationId xmlns:p14="http://schemas.microsoft.com/office/powerpoint/2010/main" val="3323115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8F23C5E-AAF3-AB54-695A-094C864CAB11}"/>
              </a:ext>
            </a:extLst>
          </p:cNvPr>
          <p:cNvSpPr>
            <a:spLocks noGrp="1" noChangeArrowheads="1"/>
          </p:cNvSpPr>
          <p:nvPr>
            <p:ph type="dt" sz="half" idx="10"/>
          </p:nvPr>
        </p:nvSpPr>
        <p:spPr>
          <a:ln/>
        </p:spPr>
        <p:txBody>
          <a:bodyPr/>
          <a:lstStyle>
            <a:lvl1pPr>
              <a:defRPr/>
            </a:lvl1pPr>
          </a:lstStyle>
          <a:p>
            <a:pPr>
              <a:defRPr/>
            </a:pPr>
            <a:fld id="{A89FB946-0800-42FF-8075-B969864EC4A3}" type="datetime4">
              <a:rPr lang="fr-FR"/>
              <a:pPr>
                <a:defRPr/>
              </a:pPr>
              <a:t>31 mars 2026</a:t>
            </a:fld>
            <a:endParaRPr lang="fr-CH"/>
          </a:p>
        </p:txBody>
      </p:sp>
      <p:sp>
        <p:nvSpPr>
          <p:cNvPr id="3" name="Rectangle 5">
            <a:extLst>
              <a:ext uri="{FF2B5EF4-FFF2-40B4-BE49-F238E27FC236}">
                <a16:creationId xmlns:a16="http://schemas.microsoft.com/office/drawing/2014/main" id="{F6AC3AA3-2CFD-462F-CF0B-1DD7CCB2B5BE}"/>
              </a:ext>
            </a:extLst>
          </p:cNvPr>
          <p:cNvSpPr>
            <a:spLocks noGrp="1" noChangeArrowheads="1"/>
          </p:cNvSpPr>
          <p:nvPr>
            <p:ph type="ftr" sz="quarter" idx="11"/>
          </p:nvPr>
        </p:nvSpPr>
        <p:spPr>
          <a:ln/>
        </p:spPr>
        <p:txBody>
          <a:bodyPr/>
          <a:lstStyle>
            <a:lvl1pPr>
              <a:defRPr/>
            </a:lvl1pPr>
          </a:lstStyle>
          <a:p>
            <a:pPr>
              <a:defRPr/>
            </a:pPr>
            <a:endParaRPr lang="fr-CH"/>
          </a:p>
        </p:txBody>
      </p:sp>
      <p:sp>
        <p:nvSpPr>
          <p:cNvPr id="4" name="Rectangle 6">
            <a:extLst>
              <a:ext uri="{FF2B5EF4-FFF2-40B4-BE49-F238E27FC236}">
                <a16:creationId xmlns:a16="http://schemas.microsoft.com/office/drawing/2014/main" id="{8E48471F-FF44-9F94-991A-A3BDC595F24C}"/>
              </a:ext>
            </a:extLst>
          </p:cNvPr>
          <p:cNvSpPr>
            <a:spLocks noGrp="1" noChangeArrowheads="1"/>
          </p:cNvSpPr>
          <p:nvPr>
            <p:ph type="sldNum" sz="quarter" idx="12"/>
          </p:nvPr>
        </p:nvSpPr>
        <p:spPr>
          <a:ln/>
        </p:spPr>
        <p:txBody>
          <a:bodyPr/>
          <a:lstStyle>
            <a:lvl1pPr>
              <a:defRPr/>
            </a:lvl1pPr>
          </a:lstStyle>
          <a:p>
            <a:pPr>
              <a:defRPr/>
            </a:pPr>
            <a:fld id="{6AB78E73-A240-4342-8228-FC6DBD00D409}" type="slidenum">
              <a:rPr lang="fr-CH" altLang="fr-FR"/>
              <a:pPr>
                <a:defRPr/>
              </a:pPr>
              <a:t>‹N°›</a:t>
            </a:fld>
            <a:endParaRPr lang="fr-CH" altLang="fr-FR"/>
          </a:p>
        </p:txBody>
      </p:sp>
    </p:spTree>
    <p:extLst>
      <p:ext uri="{BB962C8B-B14F-4D97-AF65-F5344CB8AC3E}">
        <p14:creationId xmlns:p14="http://schemas.microsoft.com/office/powerpoint/2010/main" val="1620520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2568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1" r:id="rId5"/>
    <p:sldLayoutId id="2147483673" r:id="rId6"/>
    <p:sldLayoutId id="2147483675" r:id="rId7"/>
    <p:sldLayoutId id="2147483676" r:id="rId8"/>
    <p:sldLayoutId id="214748367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78517" y="549278"/>
            <a:ext cx="9903883" cy="70643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CH"/>
              <a:t>Cliquez pour modifier le style du titre</a:t>
            </a:r>
          </a:p>
        </p:txBody>
      </p:sp>
      <p:sp>
        <p:nvSpPr>
          <p:cNvPr id="1027" name="Rectangle 3"/>
          <p:cNvSpPr>
            <a:spLocks noGrp="1" noChangeArrowheads="1"/>
          </p:cNvSpPr>
          <p:nvPr>
            <p:ph type="body" idx="1"/>
          </p:nvPr>
        </p:nvSpPr>
        <p:spPr bwMode="auto">
          <a:xfrm>
            <a:off x="1678517" y="2060575"/>
            <a:ext cx="9903883" cy="3313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CH"/>
              <a:t>Cliquez pour modifier les styles du texte du masque</a:t>
            </a:r>
          </a:p>
          <a:p>
            <a:pPr lvl="1"/>
            <a:r>
              <a:rPr lang="fr-CH"/>
              <a:t>Deuxième niveau</a:t>
            </a:r>
          </a:p>
          <a:p>
            <a:pPr lvl="2"/>
            <a:r>
              <a:rPr lang="fr-CH"/>
              <a:t>Troisième niveau</a:t>
            </a:r>
          </a:p>
        </p:txBody>
      </p:sp>
      <p:sp>
        <p:nvSpPr>
          <p:cNvPr id="1036" name="Rectangle 12"/>
          <p:cNvSpPr>
            <a:spLocks noGrp="1" noChangeArrowheads="1"/>
          </p:cNvSpPr>
          <p:nvPr>
            <p:ph type="dt" sz="half" idx="2"/>
          </p:nvPr>
        </p:nvSpPr>
        <p:spPr bwMode="auto">
          <a:xfrm>
            <a:off x="9457267" y="6524625"/>
            <a:ext cx="1727200" cy="1968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333">
                <a:latin typeface="+mn-lt"/>
              </a:defRPr>
            </a:lvl1pPr>
          </a:lstStyle>
          <a:p>
            <a:pPr>
              <a:defRPr/>
            </a:pPr>
            <a:r>
              <a:rPr lang="fr-FR"/>
              <a:t>2 février 2023</a:t>
            </a:r>
            <a:endParaRPr lang="fr-CH"/>
          </a:p>
        </p:txBody>
      </p:sp>
      <p:sp>
        <p:nvSpPr>
          <p:cNvPr id="1038" name="Rectangle 14"/>
          <p:cNvSpPr>
            <a:spLocks noGrp="1" noChangeArrowheads="1"/>
          </p:cNvSpPr>
          <p:nvPr>
            <p:ph type="sldNum" sz="quarter" idx="4"/>
          </p:nvPr>
        </p:nvSpPr>
        <p:spPr bwMode="auto">
          <a:xfrm>
            <a:off x="10991851" y="6524625"/>
            <a:ext cx="590549" cy="1968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333">
                <a:latin typeface="+mn-lt"/>
              </a:defRPr>
            </a:lvl1pPr>
          </a:lstStyle>
          <a:p>
            <a:pPr>
              <a:defRPr/>
            </a:pPr>
            <a:fld id="{F3B8A080-0803-43A9-9FE8-DFDC1FAC5ADD}" type="slidenum">
              <a:rPr lang="fr-CH" smtClean="0"/>
              <a:pPr>
                <a:defRPr/>
              </a:pPr>
              <a:t>‹N°›</a:t>
            </a:fld>
            <a:endParaRPr lang="fr-CH"/>
          </a:p>
        </p:txBody>
      </p:sp>
      <p:pic>
        <p:nvPicPr>
          <p:cNvPr id="1031" name="Picture 21" descr="vd_logo_pantone-363c_rvb"/>
          <p:cNvPicPr>
            <a:picLocks noChangeAspect="1" noChangeArrowheads="1"/>
          </p:cNvPicPr>
          <p:nvPr/>
        </p:nvPicPr>
        <p:blipFill>
          <a:blip r:embed="rId9" cstate="print"/>
          <a:srcRect/>
          <a:stretch>
            <a:fillRect/>
          </a:stretch>
        </p:blipFill>
        <p:spPr bwMode="auto">
          <a:xfrm>
            <a:off x="586320" y="476250"/>
            <a:ext cx="668397" cy="840515"/>
          </a:xfrm>
          <a:prstGeom prst="rect">
            <a:avLst/>
          </a:prstGeom>
          <a:noFill/>
          <a:ln w="9525">
            <a:noFill/>
            <a:miter lim="800000"/>
            <a:headEnd/>
            <a:tailEnd/>
          </a:ln>
        </p:spPr>
      </p:pic>
      <p:sp>
        <p:nvSpPr>
          <p:cNvPr id="2" name="Rectangle 1">
            <a:extLst>
              <a:ext uri="{FF2B5EF4-FFF2-40B4-BE49-F238E27FC236}">
                <a16:creationId xmlns:a16="http://schemas.microsoft.com/office/drawing/2014/main" id="{C39704B0-7608-4207-99FA-BD2D70AB5233}"/>
              </a:ext>
            </a:extLst>
          </p:cNvPr>
          <p:cNvSpPr/>
          <p:nvPr userDrawn="1"/>
        </p:nvSpPr>
        <p:spPr>
          <a:xfrm>
            <a:off x="0" y="0"/>
            <a:ext cx="239349" cy="6858000"/>
          </a:xfrm>
          <a:prstGeom prst="rect">
            <a:avLst/>
          </a:prstGeom>
          <a:solidFill>
            <a:srgbClr val="6E2D8C"/>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fr-CH" sz="2400"/>
          </a:p>
        </p:txBody>
      </p:sp>
      <p:sp>
        <p:nvSpPr>
          <p:cNvPr id="3" name="ZoneTexte 2">
            <a:extLst>
              <a:ext uri="{FF2B5EF4-FFF2-40B4-BE49-F238E27FC236}">
                <a16:creationId xmlns:a16="http://schemas.microsoft.com/office/drawing/2014/main" id="{985634AB-A673-4F9B-A51E-F314DAE95959}"/>
              </a:ext>
            </a:extLst>
          </p:cNvPr>
          <p:cNvSpPr txBox="1"/>
          <p:nvPr userDrawn="1"/>
        </p:nvSpPr>
        <p:spPr>
          <a:xfrm rot="16200000">
            <a:off x="-3275013" y="3091345"/>
            <a:ext cx="6789375" cy="297454"/>
          </a:xfrm>
          <a:prstGeom prst="rect">
            <a:avLst/>
          </a:prstGeom>
          <a:noFill/>
        </p:spPr>
        <p:txBody>
          <a:bodyPr wrap="square" rtlCol="0">
            <a:spAutoFit/>
          </a:bodyPr>
          <a:lstStyle/>
          <a:p>
            <a:r>
              <a:rPr lang="fr-CH" sz="1333">
                <a:solidFill>
                  <a:schemeClr val="bg1"/>
                </a:solidFill>
              </a:rPr>
              <a:t>DEF-DGEO Direction de l’enseignement obligatoire et de la pédagogie spécialisée</a:t>
            </a:r>
          </a:p>
        </p:txBody>
      </p:sp>
      <p:sp>
        <p:nvSpPr>
          <p:cNvPr id="13" name="Rectangle 15">
            <a:extLst>
              <a:ext uri="{FF2B5EF4-FFF2-40B4-BE49-F238E27FC236}">
                <a16:creationId xmlns:a16="http://schemas.microsoft.com/office/drawing/2014/main" id="{72B6FD64-4899-4069-A174-F0720D5B8A0A}"/>
              </a:ext>
            </a:extLst>
          </p:cNvPr>
          <p:cNvSpPr>
            <a:spLocks noGrp="1" noChangeArrowheads="1"/>
          </p:cNvSpPr>
          <p:nvPr>
            <p:ph type="ftr" sz="quarter" idx="3"/>
          </p:nvPr>
        </p:nvSpPr>
        <p:spPr>
          <a:xfrm>
            <a:off x="719670" y="6524625"/>
            <a:ext cx="6913033" cy="264748"/>
          </a:xfrm>
          <a:prstGeom prst="rect">
            <a:avLst/>
          </a:prstGeom>
          <a:ln/>
        </p:spPr>
        <p:txBody>
          <a:bodyPr/>
          <a:lstStyle>
            <a:lvl1pPr>
              <a:defRPr sz="1333">
                <a:latin typeface="+mn-lt"/>
              </a:defRPr>
            </a:lvl1pPr>
          </a:lstStyle>
          <a:p>
            <a:pPr>
              <a:defRPr/>
            </a:pPr>
            <a:r>
              <a:rPr lang="fr-CH"/>
              <a:t>Nom de la présentation</a:t>
            </a:r>
          </a:p>
        </p:txBody>
      </p:sp>
    </p:spTree>
    <p:extLst>
      <p:ext uri="{BB962C8B-B14F-4D97-AF65-F5344CB8AC3E}">
        <p14:creationId xmlns:p14="http://schemas.microsoft.com/office/powerpoint/2010/main" val="317072320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Lst>
  <p:hf hdr="0" ftr="0"/>
  <p:txStyles>
    <p:titleStyle>
      <a:lvl1pPr algn="l" rtl="0" eaLnBrk="1" fontAlgn="base" hangingPunct="1">
        <a:spcBef>
          <a:spcPct val="0"/>
        </a:spcBef>
        <a:spcAft>
          <a:spcPct val="0"/>
        </a:spcAft>
        <a:defRPr sz="3200" b="1">
          <a:solidFill>
            <a:schemeClr val="tx2"/>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defRPr>
      </a:lvl2pPr>
      <a:lvl3pPr algn="l" rtl="0" eaLnBrk="1" fontAlgn="base" hangingPunct="1">
        <a:spcBef>
          <a:spcPct val="0"/>
        </a:spcBef>
        <a:spcAft>
          <a:spcPct val="0"/>
        </a:spcAft>
        <a:defRPr sz="3200" b="1">
          <a:solidFill>
            <a:schemeClr val="tx2"/>
          </a:solidFill>
          <a:latin typeface="Arial" charset="0"/>
        </a:defRPr>
      </a:lvl3pPr>
      <a:lvl4pPr algn="l" rtl="0" eaLnBrk="1" fontAlgn="base" hangingPunct="1">
        <a:spcBef>
          <a:spcPct val="0"/>
        </a:spcBef>
        <a:spcAft>
          <a:spcPct val="0"/>
        </a:spcAft>
        <a:defRPr sz="3200" b="1">
          <a:solidFill>
            <a:schemeClr val="tx2"/>
          </a:solidFill>
          <a:latin typeface="Arial" charset="0"/>
        </a:defRPr>
      </a:lvl4pPr>
      <a:lvl5pPr algn="l" rtl="0" eaLnBrk="1" fontAlgn="base" hangingPunct="1">
        <a:spcBef>
          <a:spcPct val="0"/>
        </a:spcBef>
        <a:spcAft>
          <a:spcPct val="0"/>
        </a:spcAft>
        <a:defRPr sz="3200" b="1">
          <a:solidFill>
            <a:schemeClr val="tx2"/>
          </a:solidFill>
          <a:latin typeface="Arial" charset="0"/>
        </a:defRPr>
      </a:lvl5pPr>
      <a:lvl6pPr marL="609585" algn="l" rtl="0" eaLnBrk="1" fontAlgn="base" hangingPunct="1">
        <a:spcBef>
          <a:spcPct val="0"/>
        </a:spcBef>
        <a:spcAft>
          <a:spcPct val="0"/>
        </a:spcAft>
        <a:defRPr sz="3200" b="1">
          <a:solidFill>
            <a:schemeClr val="tx2"/>
          </a:solidFill>
          <a:latin typeface="Arial" charset="0"/>
        </a:defRPr>
      </a:lvl6pPr>
      <a:lvl7pPr marL="1219170" algn="l" rtl="0" eaLnBrk="1" fontAlgn="base" hangingPunct="1">
        <a:spcBef>
          <a:spcPct val="0"/>
        </a:spcBef>
        <a:spcAft>
          <a:spcPct val="0"/>
        </a:spcAft>
        <a:defRPr sz="3200" b="1">
          <a:solidFill>
            <a:schemeClr val="tx2"/>
          </a:solidFill>
          <a:latin typeface="Arial" charset="0"/>
        </a:defRPr>
      </a:lvl7pPr>
      <a:lvl8pPr marL="1828754" algn="l" rtl="0" eaLnBrk="1" fontAlgn="base" hangingPunct="1">
        <a:spcBef>
          <a:spcPct val="0"/>
        </a:spcBef>
        <a:spcAft>
          <a:spcPct val="0"/>
        </a:spcAft>
        <a:defRPr sz="3200" b="1">
          <a:solidFill>
            <a:schemeClr val="tx2"/>
          </a:solidFill>
          <a:latin typeface="Arial" charset="0"/>
        </a:defRPr>
      </a:lvl8pPr>
      <a:lvl9pPr marL="2438339" algn="l" rtl="0" eaLnBrk="1" fontAlgn="base" hangingPunct="1">
        <a:spcBef>
          <a:spcPct val="0"/>
        </a:spcBef>
        <a:spcAft>
          <a:spcPct val="0"/>
        </a:spcAft>
        <a:defRPr sz="3200" b="1">
          <a:solidFill>
            <a:schemeClr val="tx2"/>
          </a:solidFill>
          <a:latin typeface="Arial" charset="0"/>
        </a:defRPr>
      </a:lvl9pPr>
    </p:titleStyle>
    <p:bodyStyle>
      <a:lvl1pPr marL="457189" indent="-457189" algn="l" rtl="0" eaLnBrk="1" fontAlgn="base" hangingPunct="1">
        <a:lnSpc>
          <a:spcPct val="140000"/>
        </a:lnSpc>
        <a:spcBef>
          <a:spcPct val="0"/>
        </a:spcBef>
        <a:spcAft>
          <a:spcPct val="0"/>
        </a:spcAft>
        <a:buChar char="•"/>
        <a:defRPr sz="2667" b="1">
          <a:solidFill>
            <a:schemeClr val="tx1"/>
          </a:solidFill>
          <a:latin typeface="+mn-lt"/>
          <a:ea typeface="+mn-ea"/>
          <a:cs typeface="+mn-cs"/>
        </a:defRPr>
      </a:lvl1pPr>
      <a:lvl2pPr marL="990575" indent="-380990" algn="l" rtl="0" eaLnBrk="1" fontAlgn="base" hangingPunct="1">
        <a:lnSpc>
          <a:spcPct val="120000"/>
        </a:lnSpc>
        <a:spcBef>
          <a:spcPct val="0"/>
        </a:spcBef>
        <a:spcAft>
          <a:spcPct val="0"/>
        </a:spcAft>
        <a:buChar char="•"/>
        <a:defRPr sz="2133">
          <a:solidFill>
            <a:schemeClr val="tx1"/>
          </a:solidFill>
          <a:latin typeface="+mn-lt"/>
        </a:defRPr>
      </a:lvl2pPr>
      <a:lvl3pPr marL="1523962" indent="-304792" algn="l" rtl="0" eaLnBrk="1" fontAlgn="base" hangingPunct="1">
        <a:lnSpc>
          <a:spcPct val="120000"/>
        </a:lnSpc>
        <a:spcBef>
          <a:spcPct val="0"/>
        </a:spcBef>
        <a:spcAft>
          <a:spcPct val="0"/>
        </a:spcAft>
        <a:buChar char="•"/>
        <a:defRPr sz="1600">
          <a:solidFill>
            <a:schemeClr val="bg2"/>
          </a:solidFill>
          <a:latin typeface="+mn-lt"/>
        </a:defRPr>
      </a:lvl3pPr>
      <a:lvl4pPr marL="2133547" indent="-304792" algn="l" rtl="0" eaLnBrk="1" fontAlgn="base" hangingPunct="1">
        <a:spcBef>
          <a:spcPct val="20000"/>
        </a:spcBef>
        <a:spcAft>
          <a:spcPct val="0"/>
        </a:spcAft>
        <a:buChar char="–"/>
        <a:defRPr sz="2667">
          <a:solidFill>
            <a:schemeClr val="tx1"/>
          </a:solidFill>
          <a:latin typeface="+mn-lt"/>
        </a:defRPr>
      </a:lvl4pPr>
      <a:lvl5pPr marL="2743131" indent="-304792" algn="l" rtl="0" eaLnBrk="1" fontAlgn="base" hangingPunct="1">
        <a:spcBef>
          <a:spcPct val="20000"/>
        </a:spcBef>
        <a:spcAft>
          <a:spcPct val="0"/>
        </a:spcAft>
        <a:buChar char="»"/>
        <a:defRPr sz="2667">
          <a:solidFill>
            <a:schemeClr val="tx1"/>
          </a:solidFill>
          <a:latin typeface="+mn-lt"/>
        </a:defRPr>
      </a:lvl5pPr>
      <a:lvl6pPr marL="3352716" indent="-304792" algn="l" rtl="0" eaLnBrk="1" fontAlgn="base" hangingPunct="1">
        <a:spcBef>
          <a:spcPct val="20000"/>
        </a:spcBef>
        <a:spcAft>
          <a:spcPct val="0"/>
        </a:spcAft>
        <a:buChar char="»"/>
        <a:defRPr sz="2667">
          <a:solidFill>
            <a:schemeClr val="tx1"/>
          </a:solidFill>
          <a:latin typeface="+mn-lt"/>
        </a:defRPr>
      </a:lvl6pPr>
      <a:lvl7pPr marL="3962301" indent="-304792" algn="l" rtl="0" eaLnBrk="1" fontAlgn="base" hangingPunct="1">
        <a:spcBef>
          <a:spcPct val="20000"/>
        </a:spcBef>
        <a:spcAft>
          <a:spcPct val="0"/>
        </a:spcAft>
        <a:buChar char="»"/>
        <a:defRPr sz="2667">
          <a:solidFill>
            <a:schemeClr val="tx1"/>
          </a:solidFill>
          <a:latin typeface="+mn-lt"/>
        </a:defRPr>
      </a:lvl7pPr>
      <a:lvl8pPr marL="4571886" indent="-304792" algn="l" rtl="0" eaLnBrk="1" fontAlgn="base" hangingPunct="1">
        <a:spcBef>
          <a:spcPct val="20000"/>
        </a:spcBef>
        <a:spcAft>
          <a:spcPct val="0"/>
        </a:spcAft>
        <a:buChar char="»"/>
        <a:defRPr sz="2667">
          <a:solidFill>
            <a:schemeClr val="tx1"/>
          </a:solidFill>
          <a:latin typeface="+mn-lt"/>
        </a:defRPr>
      </a:lvl8pPr>
      <a:lvl9pPr marL="5181470" indent="-304792" algn="l" rtl="0" eaLnBrk="1" fontAlgn="base" hangingPunct="1">
        <a:spcBef>
          <a:spcPct val="20000"/>
        </a:spcBef>
        <a:spcAft>
          <a:spcPct val="0"/>
        </a:spcAft>
        <a:buChar char="»"/>
        <a:defRPr sz="2667">
          <a:solidFill>
            <a:schemeClr val="tx1"/>
          </a:solidFill>
          <a:latin typeface="+mn-lt"/>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6.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gif"/></Relationships>
</file>

<file path=ppt/slides/_rels/slide15.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jpe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3.png"/><Relationship Id="rId10" Type="http://schemas.openxmlformats.org/officeDocument/2006/relationships/image" Target="../media/image35.png"/><Relationship Id="rId4" Type="http://schemas.openxmlformats.org/officeDocument/2006/relationships/image" Target="../media/image38.png"/><Relationship Id="rId9" Type="http://schemas.openxmlformats.org/officeDocument/2006/relationships/image" Target="../media/image34.png"/></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wmf"/><Relationship Id="rId3" Type="http://schemas.openxmlformats.org/officeDocument/2006/relationships/image" Target="../media/image46.jpe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49.wmf"/><Relationship Id="rId11" Type="http://schemas.openxmlformats.org/officeDocument/2006/relationships/image" Target="../media/image54.jpeg"/><Relationship Id="rId5" Type="http://schemas.openxmlformats.org/officeDocument/2006/relationships/image" Target="../media/image48.jpeg"/><Relationship Id="rId15" Type="http://schemas.openxmlformats.org/officeDocument/2006/relationships/image" Target="../media/image5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 Id="rId14" Type="http://schemas.openxmlformats.org/officeDocument/2006/relationships/image" Target="../media/image57.wmf"/></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25000"/>
              </a:schemeClr>
            </a:gs>
            <a:gs pos="72000">
              <a:schemeClr val="tx2">
                <a:lumMod val="60000"/>
                <a:lumOff val="40000"/>
              </a:schemeClr>
            </a:gs>
            <a:gs pos="100000">
              <a:schemeClr val="bg2">
                <a:lumMod val="75000"/>
              </a:schemeClr>
            </a:gs>
          </a:gsLst>
          <a:lin ang="0" scaled="1"/>
          <a:tileRect/>
        </a:gradFill>
        <a:effectLst/>
      </p:bgPr>
    </p:bg>
    <p:spTree>
      <p:nvGrpSpPr>
        <p:cNvPr id="1" name=""/>
        <p:cNvGrpSpPr/>
        <p:nvPr/>
      </p:nvGrpSpPr>
      <p:grpSpPr>
        <a:xfrm>
          <a:off x="0" y="0"/>
          <a:ext cx="0" cy="0"/>
          <a:chOff x="0" y="0"/>
          <a:chExt cx="0" cy="0"/>
        </a:xfrm>
      </p:grpSpPr>
      <p:sp>
        <p:nvSpPr>
          <p:cNvPr id="31" name="ZoneTexte 30">
            <a:extLst>
              <a:ext uri="{FF2B5EF4-FFF2-40B4-BE49-F238E27FC236}">
                <a16:creationId xmlns:a16="http://schemas.microsoft.com/office/drawing/2014/main" id="{DBF6698F-3F71-EE4D-0792-8CB0A3883FB4}"/>
              </a:ext>
            </a:extLst>
          </p:cNvPr>
          <p:cNvSpPr txBox="1"/>
          <p:nvPr/>
        </p:nvSpPr>
        <p:spPr>
          <a:xfrm>
            <a:off x="287664" y="1192557"/>
            <a:ext cx="6036089" cy="2719206"/>
          </a:xfrm>
          <a:prstGeom prst="rect">
            <a:avLst/>
          </a:prstGeom>
          <a:noFill/>
        </p:spPr>
        <p:txBody>
          <a:bodyPr wrap="square" lIns="91440" tIns="45720" rIns="91440" bIns="45720" rtlCol="0" anchor="t">
            <a:spAutoFit/>
          </a:bodyPr>
          <a:lstStyle/>
          <a:p>
            <a:pPr algn="ctr">
              <a:lnSpc>
                <a:spcPct val="150000"/>
              </a:lnSpc>
            </a:pPr>
            <a:r>
              <a:rPr lang="en-US" sz="6000" dirty="0">
                <a:solidFill>
                  <a:schemeClr val="bg1"/>
                </a:solidFill>
                <a:latin typeface="Calibri" panose="020F0502020204030204"/>
                <a:ea typeface="+mj-ea"/>
                <a:cs typeface="+mj-cs"/>
              </a:rPr>
              <a:t>Soirée de parents</a:t>
            </a:r>
          </a:p>
          <a:p>
            <a:pPr algn="ctr">
              <a:lnSpc>
                <a:spcPct val="150000"/>
              </a:lnSpc>
            </a:pPr>
            <a:r>
              <a:rPr lang="en-US" sz="6000" dirty="0" err="1">
                <a:solidFill>
                  <a:schemeClr val="bg1"/>
                </a:solidFill>
                <a:latin typeface="Calibri" panose="020F0502020204030204"/>
                <a:ea typeface="+mj-ea"/>
                <a:cs typeface="+mj-cs"/>
              </a:rPr>
              <a:t>Futurs</a:t>
            </a:r>
            <a:r>
              <a:rPr lang="en-US" sz="6000" dirty="0">
                <a:solidFill>
                  <a:schemeClr val="bg1"/>
                </a:solidFill>
                <a:latin typeface="Calibri" panose="020F0502020204030204"/>
                <a:ea typeface="+mj-ea"/>
                <a:cs typeface="+mj-cs"/>
              </a:rPr>
              <a:t> 1P</a:t>
            </a:r>
            <a:endParaRPr lang="fr-CH" sz="6000" dirty="0">
              <a:solidFill>
                <a:schemeClr val="bg1"/>
              </a:solidFill>
              <a:latin typeface="Calibri" panose="020F0502020204030204"/>
              <a:ea typeface="+mj-ea"/>
              <a:cs typeface="+mj-cs"/>
            </a:endParaRPr>
          </a:p>
        </p:txBody>
      </p:sp>
      <p:grpSp>
        <p:nvGrpSpPr>
          <p:cNvPr id="36" name="Groupe 35">
            <a:extLst>
              <a:ext uri="{FF2B5EF4-FFF2-40B4-BE49-F238E27FC236}">
                <a16:creationId xmlns:a16="http://schemas.microsoft.com/office/drawing/2014/main" id="{2BA87884-E29A-D946-1C50-D2AB93B58D95}"/>
              </a:ext>
            </a:extLst>
          </p:cNvPr>
          <p:cNvGrpSpPr/>
          <p:nvPr/>
        </p:nvGrpSpPr>
        <p:grpSpPr>
          <a:xfrm>
            <a:off x="5621722" y="-368840"/>
            <a:ext cx="8300200" cy="10540999"/>
            <a:chOff x="5621722" y="-414560"/>
            <a:chExt cx="8300200" cy="10540999"/>
          </a:xfrm>
          <a:blipFill dpi="0" rotWithShape="1">
            <a:blip r:embed="rId3">
              <a:extLst>
                <a:ext uri="{28A0092B-C50C-407E-A947-70E740481C1C}">
                  <a14:useLocalDpi xmlns:a14="http://schemas.microsoft.com/office/drawing/2010/main" val="0"/>
                </a:ext>
              </a:extLst>
            </a:blip>
            <a:srcRect/>
            <a:stretch>
              <a:fillRect/>
            </a:stretch>
          </a:blipFill>
        </p:grpSpPr>
        <p:grpSp>
          <p:nvGrpSpPr>
            <p:cNvPr id="29" name="Groupe 28">
              <a:extLst>
                <a:ext uri="{FF2B5EF4-FFF2-40B4-BE49-F238E27FC236}">
                  <a16:creationId xmlns:a16="http://schemas.microsoft.com/office/drawing/2014/main" id="{653FDF46-53A1-6394-4CDF-EF752E2EA1BD}"/>
                </a:ext>
              </a:extLst>
            </p:cNvPr>
            <p:cNvGrpSpPr/>
            <p:nvPr/>
          </p:nvGrpSpPr>
          <p:grpSpPr>
            <a:xfrm>
              <a:off x="5621722" y="-414560"/>
              <a:ext cx="8300200" cy="9080500"/>
              <a:chOff x="5650750" y="-400050"/>
              <a:chExt cx="8300200" cy="9080500"/>
            </a:xfrm>
            <a:grpFill/>
          </p:grpSpPr>
          <p:sp>
            <p:nvSpPr>
              <p:cNvPr id="5" name="Hexagone 4">
                <a:extLst>
                  <a:ext uri="{FF2B5EF4-FFF2-40B4-BE49-F238E27FC236}">
                    <a16:creationId xmlns:a16="http://schemas.microsoft.com/office/drawing/2014/main" id="{B97D5F87-7E9A-F24F-D674-318AC8B13435}"/>
                  </a:ext>
                </a:extLst>
              </p:cNvPr>
              <p:cNvSpPr/>
              <p:nvPr/>
            </p:nvSpPr>
            <p:spPr>
              <a:xfrm rot="5400000">
                <a:off x="5571750" y="-3210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exagone 5">
                <a:extLst>
                  <a:ext uri="{FF2B5EF4-FFF2-40B4-BE49-F238E27FC236}">
                    <a16:creationId xmlns:a16="http://schemas.microsoft.com/office/drawing/2014/main" id="{8D2F299C-8630-0A34-B6F6-0245FF3EF4FA}"/>
                  </a:ext>
                </a:extLst>
              </p:cNvPr>
              <p:cNvSpPr/>
              <p:nvPr/>
            </p:nvSpPr>
            <p:spPr>
              <a:xfrm rot="5400000">
                <a:off x="7241800" y="-3210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xagone 6">
                <a:extLst>
                  <a:ext uri="{FF2B5EF4-FFF2-40B4-BE49-F238E27FC236}">
                    <a16:creationId xmlns:a16="http://schemas.microsoft.com/office/drawing/2014/main" id="{5C219CA9-7D55-63F2-69F9-6F7AC08BDE23}"/>
                  </a:ext>
                </a:extLst>
              </p:cNvPr>
              <p:cNvSpPr/>
              <p:nvPr/>
            </p:nvSpPr>
            <p:spPr>
              <a:xfrm rot="5400000">
                <a:off x="8911850" y="-3210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xagone 7">
                <a:extLst>
                  <a:ext uri="{FF2B5EF4-FFF2-40B4-BE49-F238E27FC236}">
                    <a16:creationId xmlns:a16="http://schemas.microsoft.com/office/drawing/2014/main" id="{C18FCF04-2CD7-1C4E-E732-561C36AA2A5C}"/>
                  </a:ext>
                </a:extLst>
              </p:cNvPr>
              <p:cNvSpPr/>
              <p:nvPr/>
            </p:nvSpPr>
            <p:spPr>
              <a:xfrm rot="5400000">
                <a:off x="10581900" y="-3210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xagone 8">
                <a:extLst>
                  <a:ext uri="{FF2B5EF4-FFF2-40B4-BE49-F238E27FC236}">
                    <a16:creationId xmlns:a16="http://schemas.microsoft.com/office/drawing/2014/main" id="{E80F5482-ED52-3776-8A65-A87CB80310B3}"/>
                  </a:ext>
                </a:extLst>
              </p:cNvPr>
              <p:cNvSpPr/>
              <p:nvPr/>
            </p:nvSpPr>
            <p:spPr>
              <a:xfrm rot="5400000">
                <a:off x="6431800" y="11394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exagone 9">
                <a:extLst>
                  <a:ext uri="{FF2B5EF4-FFF2-40B4-BE49-F238E27FC236}">
                    <a16:creationId xmlns:a16="http://schemas.microsoft.com/office/drawing/2014/main" id="{ABB25AD3-6D83-A3F4-3ECF-598D31A985EB}"/>
                  </a:ext>
                </a:extLst>
              </p:cNvPr>
              <p:cNvSpPr/>
              <p:nvPr/>
            </p:nvSpPr>
            <p:spPr>
              <a:xfrm rot="5400000">
                <a:off x="8101850" y="11394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xagone 10">
                <a:extLst>
                  <a:ext uri="{FF2B5EF4-FFF2-40B4-BE49-F238E27FC236}">
                    <a16:creationId xmlns:a16="http://schemas.microsoft.com/office/drawing/2014/main" id="{FA3622EE-6490-B082-251E-438FEEEE4929}"/>
                  </a:ext>
                </a:extLst>
              </p:cNvPr>
              <p:cNvSpPr/>
              <p:nvPr/>
            </p:nvSpPr>
            <p:spPr>
              <a:xfrm rot="5400000">
                <a:off x="9771900" y="11394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xagone 11">
                <a:extLst>
                  <a:ext uri="{FF2B5EF4-FFF2-40B4-BE49-F238E27FC236}">
                    <a16:creationId xmlns:a16="http://schemas.microsoft.com/office/drawing/2014/main" id="{58EB7E56-84FA-F396-D890-E361AF1DCA8F}"/>
                  </a:ext>
                </a:extLst>
              </p:cNvPr>
              <p:cNvSpPr/>
              <p:nvPr/>
            </p:nvSpPr>
            <p:spPr>
              <a:xfrm rot="5400000">
                <a:off x="11441950" y="11394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Hexagone 12">
                <a:extLst>
                  <a:ext uri="{FF2B5EF4-FFF2-40B4-BE49-F238E27FC236}">
                    <a16:creationId xmlns:a16="http://schemas.microsoft.com/office/drawing/2014/main" id="{AAB1D189-1B60-DA3E-5290-0FEEF6D9747E}"/>
                  </a:ext>
                </a:extLst>
              </p:cNvPr>
              <p:cNvSpPr/>
              <p:nvPr/>
            </p:nvSpPr>
            <p:spPr>
              <a:xfrm rot="5400000">
                <a:off x="5571750" y="25999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xagone 13">
                <a:extLst>
                  <a:ext uri="{FF2B5EF4-FFF2-40B4-BE49-F238E27FC236}">
                    <a16:creationId xmlns:a16="http://schemas.microsoft.com/office/drawing/2014/main" id="{C21DB46F-0134-933F-EB64-168F149811BB}"/>
                  </a:ext>
                </a:extLst>
              </p:cNvPr>
              <p:cNvSpPr/>
              <p:nvPr/>
            </p:nvSpPr>
            <p:spPr>
              <a:xfrm rot="5400000">
                <a:off x="7241800" y="25999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exagone 14">
                <a:extLst>
                  <a:ext uri="{FF2B5EF4-FFF2-40B4-BE49-F238E27FC236}">
                    <a16:creationId xmlns:a16="http://schemas.microsoft.com/office/drawing/2014/main" id="{BF9F220F-8721-E440-DEAD-413CE668740D}"/>
                  </a:ext>
                </a:extLst>
              </p:cNvPr>
              <p:cNvSpPr/>
              <p:nvPr/>
            </p:nvSpPr>
            <p:spPr>
              <a:xfrm rot="5400000">
                <a:off x="8911850" y="25999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Hexagone 15">
                <a:extLst>
                  <a:ext uri="{FF2B5EF4-FFF2-40B4-BE49-F238E27FC236}">
                    <a16:creationId xmlns:a16="http://schemas.microsoft.com/office/drawing/2014/main" id="{BA60F35E-3DEA-290E-1C7F-26583DF0BC5A}"/>
                  </a:ext>
                </a:extLst>
              </p:cNvPr>
              <p:cNvSpPr/>
              <p:nvPr/>
            </p:nvSpPr>
            <p:spPr>
              <a:xfrm rot="5400000">
                <a:off x="10581900" y="25999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Hexagone 16">
                <a:extLst>
                  <a:ext uri="{FF2B5EF4-FFF2-40B4-BE49-F238E27FC236}">
                    <a16:creationId xmlns:a16="http://schemas.microsoft.com/office/drawing/2014/main" id="{BE0C50E8-DFC4-2485-6865-76649E61781C}"/>
                  </a:ext>
                </a:extLst>
              </p:cNvPr>
              <p:cNvSpPr/>
              <p:nvPr/>
            </p:nvSpPr>
            <p:spPr>
              <a:xfrm rot="5400000">
                <a:off x="6381750" y="40604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exagone 17">
                <a:extLst>
                  <a:ext uri="{FF2B5EF4-FFF2-40B4-BE49-F238E27FC236}">
                    <a16:creationId xmlns:a16="http://schemas.microsoft.com/office/drawing/2014/main" id="{D31DF16E-ACC4-DE6F-674D-5D3E02E6681F}"/>
                  </a:ext>
                </a:extLst>
              </p:cNvPr>
              <p:cNvSpPr/>
              <p:nvPr/>
            </p:nvSpPr>
            <p:spPr>
              <a:xfrm rot="5400000">
                <a:off x="8051800" y="40604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Hexagone 18">
                <a:extLst>
                  <a:ext uri="{FF2B5EF4-FFF2-40B4-BE49-F238E27FC236}">
                    <a16:creationId xmlns:a16="http://schemas.microsoft.com/office/drawing/2014/main" id="{0F826C63-3F0A-E9BC-B229-4C7C7B0CAE2C}"/>
                  </a:ext>
                </a:extLst>
              </p:cNvPr>
              <p:cNvSpPr/>
              <p:nvPr/>
            </p:nvSpPr>
            <p:spPr>
              <a:xfrm rot="5400000">
                <a:off x="9721850" y="40604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Hexagone 19">
                <a:extLst>
                  <a:ext uri="{FF2B5EF4-FFF2-40B4-BE49-F238E27FC236}">
                    <a16:creationId xmlns:a16="http://schemas.microsoft.com/office/drawing/2014/main" id="{F45576A7-10F3-5FB7-B8ED-F991CAE7F302}"/>
                  </a:ext>
                </a:extLst>
              </p:cNvPr>
              <p:cNvSpPr/>
              <p:nvPr/>
            </p:nvSpPr>
            <p:spPr>
              <a:xfrm rot="5400000">
                <a:off x="11391900" y="40604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Hexagone 20">
                <a:extLst>
                  <a:ext uri="{FF2B5EF4-FFF2-40B4-BE49-F238E27FC236}">
                    <a16:creationId xmlns:a16="http://schemas.microsoft.com/office/drawing/2014/main" id="{A25F2773-D704-F4C8-3FE4-87D0296B33A9}"/>
                  </a:ext>
                </a:extLst>
              </p:cNvPr>
              <p:cNvSpPr/>
              <p:nvPr/>
            </p:nvSpPr>
            <p:spPr>
              <a:xfrm rot="5400000">
                <a:off x="7241800" y="55209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Hexagone 21">
                <a:extLst>
                  <a:ext uri="{FF2B5EF4-FFF2-40B4-BE49-F238E27FC236}">
                    <a16:creationId xmlns:a16="http://schemas.microsoft.com/office/drawing/2014/main" id="{981835AB-47F7-07CD-F06A-B77437CBE54A}"/>
                  </a:ext>
                </a:extLst>
              </p:cNvPr>
              <p:cNvSpPr/>
              <p:nvPr/>
            </p:nvSpPr>
            <p:spPr>
              <a:xfrm rot="5400000">
                <a:off x="8911850" y="55209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Hexagone 22">
                <a:extLst>
                  <a:ext uri="{FF2B5EF4-FFF2-40B4-BE49-F238E27FC236}">
                    <a16:creationId xmlns:a16="http://schemas.microsoft.com/office/drawing/2014/main" id="{5994D9B5-F9EE-5EC7-D94A-E7B8A0FA96F3}"/>
                  </a:ext>
                </a:extLst>
              </p:cNvPr>
              <p:cNvSpPr/>
              <p:nvPr/>
            </p:nvSpPr>
            <p:spPr>
              <a:xfrm rot="5400000">
                <a:off x="10581900" y="55209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Hexagone 23">
                <a:extLst>
                  <a:ext uri="{FF2B5EF4-FFF2-40B4-BE49-F238E27FC236}">
                    <a16:creationId xmlns:a16="http://schemas.microsoft.com/office/drawing/2014/main" id="{69638A65-E6EA-E264-54E0-469ED2BBAACF}"/>
                  </a:ext>
                </a:extLst>
              </p:cNvPr>
              <p:cNvSpPr/>
              <p:nvPr/>
            </p:nvSpPr>
            <p:spPr>
              <a:xfrm rot="5400000">
                <a:off x="12251950" y="55209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Hexagone 24">
                <a:extLst>
                  <a:ext uri="{FF2B5EF4-FFF2-40B4-BE49-F238E27FC236}">
                    <a16:creationId xmlns:a16="http://schemas.microsoft.com/office/drawing/2014/main" id="{EA788BDA-F713-A87C-38EE-136B06478F76}"/>
                  </a:ext>
                </a:extLst>
              </p:cNvPr>
              <p:cNvSpPr/>
              <p:nvPr/>
            </p:nvSpPr>
            <p:spPr>
              <a:xfrm rot="5400000">
                <a:off x="6381750" y="69814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Hexagone 25">
                <a:extLst>
                  <a:ext uri="{FF2B5EF4-FFF2-40B4-BE49-F238E27FC236}">
                    <a16:creationId xmlns:a16="http://schemas.microsoft.com/office/drawing/2014/main" id="{A98A9A27-8B0E-53C1-1F37-02EDD1750182}"/>
                  </a:ext>
                </a:extLst>
              </p:cNvPr>
              <p:cNvSpPr/>
              <p:nvPr/>
            </p:nvSpPr>
            <p:spPr>
              <a:xfrm rot="5400000">
                <a:off x="8051800" y="69814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exagone 26">
                <a:extLst>
                  <a:ext uri="{FF2B5EF4-FFF2-40B4-BE49-F238E27FC236}">
                    <a16:creationId xmlns:a16="http://schemas.microsoft.com/office/drawing/2014/main" id="{61BE24EB-28FE-9FE4-F566-4B27DCFE45CF}"/>
                  </a:ext>
                </a:extLst>
              </p:cNvPr>
              <p:cNvSpPr/>
              <p:nvPr/>
            </p:nvSpPr>
            <p:spPr>
              <a:xfrm rot="5400000">
                <a:off x="9721850" y="69814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exagone 27">
                <a:extLst>
                  <a:ext uri="{FF2B5EF4-FFF2-40B4-BE49-F238E27FC236}">
                    <a16:creationId xmlns:a16="http://schemas.microsoft.com/office/drawing/2014/main" id="{277B7B5F-1495-A03F-C6D1-220C869C4488}"/>
                  </a:ext>
                </a:extLst>
              </p:cNvPr>
              <p:cNvSpPr/>
              <p:nvPr/>
            </p:nvSpPr>
            <p:spPr>
              <a:xfrm rot="5400000">
                <a:off x="11391900" y="69814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2" name="Hexagone 31">
              <a:extLst>
                <a:ext uri="{FF2B5EF4-FFF2-40B4-BE49-F238E27FC236}">
                  <a16:creationId xmlns:a16="http://schemas.microsoft.com/office/drawing/2014/main" id="{45DC94BA-F905-87D9-E9B8-B009AB59C5B8}"/>
                </a:ext>
              </a:extLst>
            </p:cNvPr>
            <p:cNvSpPr/>
            <p:nvPr/>
          </p:nvSpPr>
          <p:spPr>
            <a:xfrm rot="5400000">
              <a:off x="5542722" y="8427439"/>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Hexagone 32">
              <a:extLst>
                <a:ext uri="{FF2B5EF4-FFF2-40B4-BE49-F238E27FC236}">
                  <a16:creationId xmlns:a16="http://schemas.microsoft.com/office/drawing/2014/main" id="{F37D0813-D881-CAA6-9855-8C7DE8AA2BC4}"/>
                </a:ext>
              </a:extLst>
            </p:cNvPr>
            <p:cNvSpPr/>
            <p:nvPr/>
          </p:nvSpPr>
          <p:spPr>
            <a:xfrm rot="5400000">
              <a:off x="7212772" y="8427439"/>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exagone 33">
              <a:extLst>
                <a:ext uri="{FF2B5EF4-FFF2-40B4-BE49-F238E27FC236}">
                  <a16:creationId xmlns:a16="http://schemas.microsoft.com/office/drawing/2014/main" id="{3EAC70B1-E9E5-9FBF-08FE-7E21C278A480}"/>
                </a:ext>
              </a:extLst>
            </p:cNvPr>
            <p:cNvSpPr/>
            <p:nvPr/>
          </p:nvSpPr>
          <p:spPr>
            <a:xfrm rot="5400000">
              <a:off x="8882822" y="8427439"/>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Hexagone 34">
              <a:extLst>
                <a:ext uri="{FF2B5EF4-FFF2-40B4-BE49-F238E27FC236}">
                  <a16:creationId xmlns:a16="http://schemas.microsoft.com/office/drawing/2014/main" id="{F30406A5-819F-56F6-2B71-63CC49429129}"/>
                </a:ext>
              </a:extLst>
            </p:cNvPr>
            <p:cNvSpPr/>
            <p:nvPr/>
          </p:nvSpPr>
          <p:spPr>
            <a:xfrm rot="5400000">
              <a:off x="10552872" y="8427439"/>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7" name="Image 36" descr="Une image contenant texte, Police, logo, Graphique&#10;&#10;Description générée automatiquement">
            <a:extLst>
              <a:ext uri="{FF2B5EF4-FFF2-40B4-BE49-F238E27FC236}">
                <a16:creationId xmlns:a16="http://schemas.microsoft.com/office/drawing/2014/main" id="{34D2BFB0-A17E-EA85-55C9-1EE8DDAAF8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05" y="55602"/>
            <a:ext cx="381884" cy="645438"/>
          </a:xfrm>
          <a:prstGeom prst="rect">
            <a:avLst/>
          </a:prstGeom>
        </p:spPr>
      </p:pic>
      <p:sp>
        <p:nvSpPr>
          <p:cNvPr id="3" name="ZoneTexte 2">
            <a:extLst>
              <a:ext uri="{FF2B5EF4-FFF2-40B4-BE49-F238E27FC236}">
                <a16:creationId xmlns:a16="http://schemas.microsoft.com/office/drawing/2014/main" id="{85D17159-ADA5-FA0F-3D9E-90E0E76285AB}"/>
              </a:ext>
            </a:extLst>
          </p:cNvPr>
          <p:cNvSpPr txBox="1"/>
          <p:nvPr/>
        </p:nvSpPr>
        <p:spPr>
          <a:xfrm>
            <a:off x="1975374" y="2562720"/>
            <a:ext cx="253182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600" b="1" i="0" u="none" strike="noStrike" kern="1200" cap="none" spc="0" normalizeH="0" baseline="0" noProof="0" dirty="0">
                <a:ln>
                  <a:noFill/>
                </a:ln>
                <a:solidFill>
                  <a:srgbClr val="B3DDF2"/>
                </a:solidFill>
                <a:effectLst/>
                <a:uLnTx/>
                <a:uFillTx/>
                <a:latin typeface="Calibri" panose="020F0502020204030204"/>
                <a:ea typeface="+mn-ea"/>
                <a:cs typeface="+mn-cs"/>
              </a:rPr>
              <a:t>EPS de Begnins l’Esplanade</a:t>
            </a:r>
          </a:p>
        </p:txBody>
      </p:sp>
    </p:spTree>
    <p:extLst>
      <p:ext uri="{BB962C8B-B14F-4D97-AF65-F5344CB8AC3E}">
        <p14:creationId xmlns:p14="http://schemas.microsoft.com/office/powerpoint/2010/main" val="3277551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114864"/>
            </a:gs>
            <a:gs pos="72000">
              <a:schemeClr val="tx2">
                <a:lumMod val="60000"/>
                <a:lumOff val="40000"/>
              </a:schemeClr>
            </a:gs>
            <a:gs pos="100000">
              <a:schemeClr val="bg2">
                <a:lumMod val="75000"/>
              </a:schemeClr>
            </a:gs>
          </a:gsLst>
          <a:lin ang="0" scaled="1"/>
          <a:tileRect/>
        </a:gradFill>
        <a:effectLst/>
      </p:bgPr>
    </p:bg>
    <p:spTree>
      <p:nvGrpSpPr>
        <p:cNvPr id="1" name="">
          <a:extLst>
            <a:ext uri="{FF2B5EF4-FFF2-40B4-BE49-F238E27FC236}">
              <a16:creationId xmlns:a16="http://schemas.microsoft.com/office/drawing/2014/main" id="{2A56867B-3D77-7CAC-683F-F5DC3C2FCBAC}"/>
            </a:ext>
          </a:extLst>
        </p:cNvPr>
        <p:cNvGrpSpPr/>
        <p:nvPr/>
      </p:nvGrpSpPr>
      <p:grpSpPr>
        <a:xfrm>
          <a:off x="0" y="0"/>
          <a:ext cx="0" cy="0"/>
          <a:chOff x="0" y="0"/>
          <a:chExt cx="0" cy="0"/>
        </a:xfrm>
      </p:grpSpPr>
      <p:grpSp>
        <p:nvGrpSpPr>
          <p:cNvPr id="30" name="Groupe 29">
            <a:extLst>
              <a:ext uri="{FF2B5EF4-FFF2-40B4-BE49-F238E27FC236}">
                <a16:creationId xmlns:a16="http://schemas.microsoft.com/office/drawing/2014/main" id="{E3182E82-23D8-7F7A-C29D-5DADF6FD2ADF}"/>
              </a:ext>
            </a:extLst>
          </p:cNvPr>
          <p:cNvGrpSpPr/>
          <p:nvPr/>
        </p:nvGrpSpPr>
        <p:grpSpPr>
          <a:xfrm>
            <a:off x="9115257" y="419695"/>
            <a:ext cx="3023868" cy="6232050"/>
            <a:chOff x="9115257" y="419695"/>
            <a:chExt cx="3023868" cy="6232050"/>
          </a:xfrm>
        </p:grpSpPr>
        <p:sp>
          <p:nvSpPr>
            <p:cNvPr id="31" name="Cercle">
              <a:extLst>
                <a:ext uri="{FF2B5EF4-FFF2-40B4-BE49-F238E27FC236}">
                  <a16:creationId xmlns:a16="http://schemas.microsoft.com/office/drawing/2014/main" id="{EA2A0F79-6DCD-8505-DA52-260FD4FBE790}"/>
                </a:ext>
              </a:extLst>
            </p:cNvPr>
            <p:cNvSpPr/>
            <p:nvPr/>
          </p:nvSpPr>
          <p:spPr>
            <a:xfrm>
              <a:off x="10694656" y="4501718"/>
              <a:ext cx="631849" cy="63184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7" name="Cercle">
              <a:extLst>
                <a:ext uri="{FF2B5EF4-FFF2-40B4-BE49-F238E27FC236}">
                  <a16:creationId xmlns:a16="http://schemas.microsoft.com/office/drawing/2014/main" id="{FF267554-CDA7-5B57-8846-788FA47C3C5D}"/>
                </a:ext>
              </a:extLst>
            </p:cNvPr>
            <p:cNvSpPr/>
            <p:nvPr/>
          </p:nvSpPr>
          <p:spPr>
            <a:xfrm>
              <a:off x="9765916" y="3336509"/>
              <a:ext cx="362729"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8" name="Cercle">
              <a:extLst>
                <a:ext uri="{FF2B5EF4-FFF2-40B4-BE49-F238E27FC236}">
                  <a16:creationId xmlns:a16="http://schemas.microsoft.com/office/drawing/2014/main" id="{24811D48-2010-F2BE-3DEC-CB980CCF7D0B}"/>
                </a:ext>
              </a:extLst>
            </p:cNvPr>
            <p:cNvSpPr/>
            <p:nvPr/>
          </p:nvSpPr>
          <p:spPr>
            <a:xfrm>
              <a:off x="10085521" y="2554525"/>
              <a:ext cx="555587" cy="555587"/>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9" name="Cercle">
              <a:extLst>
                <a:ext uri="{FF2B5EF4-FFF2-40B4-BE49-F238E27FC236}">
                  <a16:creationId xmlns:a16="http://schemas.microsoft.com/office/drawing/2014/main" id="{E4FCF61E-2AFD-EBC6-ACBA-8819515DC65A}"/>
                </a:ext>
              </a:extLst>
            </p:cNvPr>
            <p:cNvSpPr/>
            <p:nvPr/>
          </p:nvSpPr>
          <p:spPr>
            <a:xfrm>
              <a:off x="11611854" y="1550729"/>
              <a:ext cx="362729" cy="362729"/>
            </a:xfrm>
            <a:prstGeom prst="ellipse">
              <a:avLst/>
            </a:prstGeom>
            <a:solidFill>
              <a:schemeClr val="bg2">
                <a:lumMod val="90000"/>
              </a:schemeClr>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0" name="Cercle">
              <a:extLst>
                <a:ext uri="{FF2B5EF4-FFF2-40B4-BE49-F238E27FC236}">
                  <a16:creationId xmlns:a16="http://schemas.microsoft.com/office/drawing/2014/main" id="{D740C4BB-CD55-3687-A33A-9E98B1A30B97}"/>
                </a:ext>
              </a:extLst>
            </p:cNvPr>
            <p:cNvSpPr/>
            <p:nvPr/>
          </p:nvSpPr>
          <p:spPr>
            <a:xfrm>
              <a:off x="11776397" y="419695"/>
              <a:ext cx="362728"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1" name="Cercle">
              <a:extLst>
                <a:ext uri="{FF2B5EF4-FFF2-40B4-BE49-F238E27FC236}">
                  <a16:creationId xmlns:a16="http://schemas.microsoft.com/office/drawing/2014/main" id="{74C06C11-FE42-10F2-DD49-2E2533AA6B45}"/>
                </a:ext>
              </a:extLst>
            </p:cNvPr>
            <p:cNvSpPr/>
            <p:nvPr/>
          </p:nvSpPr>
          <p:spPr>
            <a:xfrm>
              <a:off x="11543557" y="3176552"/>
              <a:ext cx="362728" cy="362729"/>
            </a:xfrm>
            <a:prstGeom prst="ellipse">
              <a:avLst/>
            </a:prstGeom>
            <a:solidFill>
              <a:schemeClr val="bg2">
                <a:lumMod val="90000"/>
              </a:schemeClr>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2" name="Cercle">
              <a:extLst>
                <a:ext uri="{FF2B5EF4-FFF2-40B4-BE49-F238E27FC236}">
                  <a16:creationId xmlns:a16="http://schemas.microsoft.com/office/drawing/2014/main" id="{73494D9E-C689-0962-A060-B8272BD85A45}"/>
                </a:ext>
              </a:extLst>
            </p:cNvPr>
            <p:cNvSpPr/>
            <p:nvPr/>
          </p:nvSpPr>
          <p:spPr>
            <a:xfrm>
              <a:off x="11010580" y="5415933"/>
              <a:ext cx="362729" cy="362728"/>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3" name="Cercle">
              <a:extLst>
                <a:ext uri="{FF2B5EF4-FFF2-40B4-BE49-F238E27FC236}">
                  <a16:creationId xmlns:a16="http://schemas.microsoft.com/office/drawing/2014/main" id="{E6F32098-2329-F42E-F436-B9C1919F95C6}"/>
                </a:ext>
              </a:extLst>
            </p:cNvPr>
            <p:cNvSpPr/>
            <p:nvPr/>
          </p:nvSpPr>
          <p:spPr>
            <a:xfrm>
              <a:off x="9605144" y="5523154"/>
              <a:ext cx="362728"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4" name="Cercle">
              <a:extLst>
                <a:ext uri="{FF2B5EF4-FFF2-40B4-BE49-F238E27FC236}">
                  <a16:creationId xmlns:a16="http://schemas.microsoft.com/office/drawing/2014/main" id="{96E51321-DDB5-C3C2-37F2-936082B7576E}"/>
                </a:ext>
              </a:extLst>
            </p:cNvPr>
            <p:cNvSpPr/>
            <p:nvPr/>
          </p:nvSpPr>
          <p:spPr>
            <a:xfrm>
              <a:off x="9115257" y="6289016"/>
              <a:ext cx="362729"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5" name="Cercle">
              <a:extLst>
                <a:ext uri="{FF2B5EF4-FFF2-40B4-BE49-F238E27FC236}">
                  <a16:creationId xmlns:a16="http://schemas.microsoft.com/office/drawing/2014/main" id="{A4ED6AF9-7349-2531-3B87-47F8D9F84B9B}"/>
                </a:ext>
              </a:extLst>
            </p:cNvPr>
            <p:cNvSpPr/>
            <p:nvPr/>
          </p:nvSpPr>
          <p:spPr>
            <a:xfrm>
              <a:off x="10761919" y="2126750"/>
              <a:ext cx="362728" cy="362730"/>
            </a:xfrm>
            <a:prstGeom prst="ellipse">
              <a:avLst/>
            </a:prstGeom>
            <a:solidFill>
              <a:schemeClr val="bg2">
                <a:lumMod val="90000"/>
              </a:schemeClr>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6" name="Cercle">
              <a:extLst>
                <a:ext uri="{FF2B5EF4-FFF2-40B4-BE49-F238E27FC236}">
                  <a16:creationId xmlns:a16="http://schemas.microsoft.com/office/drawing/2014/main" id="{990F6B52-6277-1209-3385-1037B4509E42}"/>
                </a:ext>
              </a:extLst>
            </p:cNvPr>
            <p:cNvSpPr/>
            <p:nvPr/>
          </p:nvSpPr>
          <p:spPr>
            <a:xfrm>
              <a:off x="11145465" y="4410666"/>
              <a:ext cx="362729"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grpSp>
      <p:pic>
        <p:nvPicPr>
          <p:cNvPr id="47" name="Image 46" descr="Une image contenant texte, Police, logo, Graphique&#10;&#10;Description générée automatiquement">
            <a:extLst>
              <a:ext uri="{FF2B5EF4-FFF2-40B4-BE49-F238E27FC236}">
                <a16:creationId xmlns:a16="http://schemas.microsoft.com/office/drawing/2014/main" id="{8062874B-55D8-949F-5F97-304419CE88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5" y="55602"/>
            <a:ext cx="381884" cy="645438"/>
          </a:xfrm>
          <a:prstGeom prst="rect">
            <a:avLst/>
          </a:prstGeom>
        </p:spPr>
      </p:pic>
      <p:sp>
        <p:nvSpPr>
          <p:cNvPr id="2" name="ZoneTexte 1">
            <a:extLst>
              <a:ext uri="{FF2B5EF4-FFF2-40B4-BE49-F238E27FC236}">
                <a16:creationId xmlns:a16="http://schemas.microsoft.com/office/drawing/2014/main" id="{5C8D00F3-B08E-F5F8-8E6A-9139844FF099}"/>
              </a:ext>
            </a:extLst>
          </p:cNvPr>
          <p:cNvSpPr txBox="1"/>
          <p:nvPr/>
        </p:nvSpPr>
        <p:spPr>
          <a:xfrm>
            <a:off x="404674" y="1868900"/>
            <a:ext cx="874914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2400" b="1" i="0" u="none" strike="noStrike" kern="1200" cap="none" spc="0" normalizeH="0" baseline="0" noProof="0">
              <a:ln>
                <a:noFill/>
              </a:ln>
              <a:solidFill>
                <a:prstClr val="white"/>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CH"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1">
            <a:extLst>
              <a:ext uri="{FF2B5EF4-FFF2-40B4-BE49-F238E27FC236}">
                <a16:creationId xmlns:a16="http://schemas.microsoft.com/office/drawing/2014/main" id="{885D9BC5-B797-63C8-42A1-234E6840C002}"/>
              </a:ext>
            </a:extLst>
          </p:cNvPr>
          <p:cNvSpPr txBox="1">
            <a:spLocks/>
          </p:cNvSpPr>
          <p:nvPr/>
        </p:nvSpPr>
        <p:spPr>
          <a:xfrm>
            <a:off x="517092" y="844331"/>
            <a:ext cx="11157817" cy="4887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H" sz="1800" b="0" i="0" u="none" strike="noStrike" kern="1200" cap="none" spc="0" normalizeH="0" baseline="0" noProof="0">
              <a:ln>
                <a:noFill/>
              </a:ln>
              <a:solidFill>
                <a:srgbClr val="144B6A"/>
              </a:solidFill>
              <a:effectLst/>
              <a:uLnTx/>
              <a:uFillTx/>
              <a:latin typeface="Calibri" panose="020F0502020204030204"/>
              <a:ea typeface="+mn-ea"/>
              <a:cs typeface="+mn-cs"/>
            </a:endParaRPr>
          </a:p>
        </p:txBody>
      </p:sp>
      <p:sp>
        <p:nvSpPr>
          <p:cNvPr id="6" name="Title 2">
            <a:extLst>
              <a:ext uri="{FF2B5EF4-FFF2-40B4-BE49-F238E27FC236}">
                <a16:creationId xmlns:a16="http://schemas.microsoft.com/office/drawing/2014/main" id="{B4633C18-B6E6-F988-AC72-9B1D0B1818D4}"/>
              </a:ext>
            </a:extLst>
          </p:cNvPr>
          <p:cNvSpPr txBox="1">
            <a:spLocks/>
          </p:cNvSpPr>
          <p:nvPr/>
        </p:nvSpPr>
        <p:spPr>
          <a:xfrm>
            <a:off x="508001" y="455085"/>
            <a:ext cx="11157817" cy="660511"/>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cs typeface="Calibri"/>
              </a:rPr>
              <a:t>Le plan </a:t>
            </a:r>
            <a:r>
              <a:rPr lang="en-US" err="1">
                <a:solidFill>
                  <a:schemeClr val="bg1"/>
                </a:solidFill>
                <a:cs typeface="Calibri"/>
              </a:rPr>
              <a:t>d'études</a:t>
            </a:r>
            <a:r>
              <a:rPr lang="en-US">
                <a:solidFill>
                  <a:schemeClr val="bg1"/>
                </a:solidFill>
                <a:cs typeface="Calibri"/>
              </a:rPr>
              <a:t> </a:t>
            </a:r>
            <a:r>
              <a:rPr lang="en-US" err="1">
                <a:solidFill>
                  <a:schemeClr val="bg1"/>
                </a:solidFill>
                <a:cs typeface="Calibri"/>
              </a:rPr>
              <a:t>romand</a:t>
            </a:r>
          </a:p>
          <a:p>
            <a:pPr algn="ctr"/>
            <a:endParaRPr lang="en-US">
              <a:solidFill>
                <a:schemeClr val="bg1"/>
              </a:solidFill>
              <a:cs typeface="Calibri"/>
            </a:endParaRPr>
          </a:p>
        </p:txBody>
      </p:sp>
      <p:pic>
        <p:nvPicPr>
          <p:cNvPr id="9" name="Picture 1">
            <a:extLst>
              <a:ext uri="{FF2B5EF4-FFF2-40B4-BE49-F238E27FC236}">
                <a16:creationId xmlns:a16="http://schemas.microsoft.com/office/drawing/2014/main" id="{65BA9C99-CD59-8DAD-7F72-B5B87B137F73}"/>
              </a:ext>
            </a:extLst>
          </p:cNvPr>
          <p:cNvPicPr>
            <a:picLocks noChangeAspect="1"/>
          </p:cNvPicPr>
          <p:nvPr/>
        </p:nvPicPr>
        <p:blipFill>
          <a:blip r:embed="rId4"/>
          <a:stretch>
            <a:fillRect/>
          </a:stretch>
        </p:blipFill>
        <p:spPr>
          <a:xfrm>
            <a:off x="2816386" y="1136198"/>
            <a:ext cx="6337436" cy="5570718"/>
          </a:xfrm>
          <a:prstGeom prst="rect">
            <a:avLst/>
          </a:prstGeom>
        </p:spPr>
      </p:pic>
      <p:sp>
        <p:nvSpPr>
          <p:cNvPr id="10" name="TextBox 2">
            <a:extLst>
              <a:ext uri="{FF2B5EF4-FFF2-40B4-BE49-F238E27FC236}">
                <a16:creationId xmlns:a16="http://schemas.microsoft.com/office/drawing/2014/main" id="{B3137F24-2215-1BB6-18C8-6362AA29066B}"/>
              </a:ext>
            </a:extLst>
          </p:cNvPr>
          <p:cNvSpPr txBox="1"/>
          <p:nvPr/>
        </p:nvSpPr>
        <p:spPr>
          <a:xfrm>
            <a:off x="8414084" y="6200274"/>
            <a:ext cx="35613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https://portail.ciip.ch/per/domains</a:t>
            </a:r>
            <a:endParaRPr lang="en-US">
              <a:solidFill>
                <a:schemeClr val="bg1"/>
              </a:solidFill>
              <a:ea typeface="Calibri"/>
              <a:cs typeface="Calibri"/>
            </a:endParaRPr>
          </a:p>
        </p:txBody>
      </p:sp>
    </p:spTree>
    <p:extLst>
      <p:ext uri="{BB962C8B-B14F-4D97-AF65-F5344CB8AC3E}">
        <p14:creationId xmlns:p14="http://schemas.microsoft.com/office/powerpoint/2010/main" val="2658877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114864"/>
            </a:gs>
            <a:gs pos="72000">
              <a:schemeClr val="tx2">
                <a:lumMod val="60000"/>
                <a:lumOff val="40000"/>
              </a:schemeClr>
            </a:gs>
            <a:gs pos="100000">
              <a:schemeClr val="bg2">
                <a:lumMod val="75000"/>
              </a:schemeClr>
            </a:gs>
          </a:gsLst>
          <a:lin ang="0" scaled="1"/>
          <a:tileRect/>
        </a:gradFill>
        <a:effectLst/>
      </p:bgPr>
    </p:bg>
    <p:spTree>
      <p:nvGrpSpPr>
        <p:cNvPr id="1" name="">
          <a:extLst>
            <a:ext uri="{FF2B5EF4-FFF2-40B4-BE49-F238E27FC236}">
              <a16:creationId xmlns:a16="http://schemas.microsoft.com/office/drawing/2014/main" id="{75CEB2CA-AF51-14DC-F1D5-C70C5F2C3DC7}"/>
            </a:ext>
          </a:extLst>
        </p:cNvPr>
        <p:cNvGrpSpPr/>
        <p:nvPr/>
      </p:nvGrpSpPr>
      <p:grpSpPr>
        <a:xfrm>
          <a:off x="0" y="0"/>
          <a:ext cx="0" cy="0"/>
          <a:chOff x="0" y="0"/>
          <a:chExt cx="0" cy="0"/>
        </a:xfrm>
      </p:grpSpPr>
      <p:pic>
        <p:nvPicPr>
          <p:cNvPr id="47" name="Image 46" descr="Une image contenant texte, Police, logo, Graphique&#10;&#10;Description générée automatiquement">
            <a:extLst>
              <a:ext uri="{FF2B5EF4-FFF2-40B4-BE49-F238E27FC236}">
                <a16:creationId xmlns:a16="http://schemas.microsoft.com/office/drawing/2014/main" id="{47667F7B-42F7-EF27-172E-2F92B0348D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5" y="55602"/>
            <a:ext cx="381884" cy="645438"/>
          </a:xfrm>
          <a:prstGeom prst="rect">
            <a:avLst/>
          </a:prstGeom>
        </p:spPr>
      </p:pic>
      <p:sp>
        <p:nvSpPr>
          <p:cNvPr id="2" name="ZoneTexte 1">
            <a:extLst>
              <a:ext uri="{FF2B5EF4-FFF2-40B4-BE49-F238E27FC236}">
                <a16:creationId xmlns:a16="http://schemas.microsoft.com/office/drawing/2014/main" id="{18B7A61A-716C-9588-50FE-787EFC756E29}"/>
              </a:ext>
            </a:extLst>
          </p:cNvPr>
          <p:cNvSpPr txBox="1"/>
          <p:nvPr/>
        </p:nvSpPr>
        <p:spPr>
          <a:xfrm>
            <a:off x="404674" y="1868900"/>
            <a:ext cx="874914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2400" b="1" i="0" u="none" strike="noStrike" kern="1200" cap="none" spc="0" normalizeH="0" baseline="0" noProof="0">
              <a:ln>
                <a:noFill/>
              </a:ln>
              <a:solidFill>
                <a:prstClr val="white"/>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CH"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1">
            <a:extLst>
              <a:ext uri="{FF2B5EF4-FFF2-40B4-BE49-F238E27FC236}">
                <a16:creationId xmlns:a16="http://schemas.microsoft.com/office/drawing/2014/main" id="{125C2837-0A89-A3BC-1E63-05E45E1D8640}"/>
              </a:ext>
            </a:extLst>
          </p:cNvPr>
          <p:cNvSpPr txBox="1">
            <a:spLocks/>
          </p:cNvSpPr>
          <p:nvPr/>
        </p:nvSpPr>
        <p:spPr>
          <a:xfrm>
            <a:off x="517092" y="844331"/>
            <a:ext cx="11157817" cy="4887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H" sz="1800" b="0" i="0" u="none" strike="noStrike" kern="1200" cap="none" spc="0" normalizeH="0" baseline="0" noProof="0">
              <a:ln>
                <a:noFill/>
              </a:ln>
              <a:solidFill>
                <a:srgbClr val="144B6A"/>
              </a:solidFill>
              <a:effectLst/>
              <a:uLnTx/>
              <a:uFillTx/>
              <a:latin typeface="Calibri" panose="020F0502020204030204"/>
              <a:ea typeface="+mn-ea"/>
              <a:cs typeface="+mn-cs"/>
            </a:endParaRPr>
          </a:p>
        </p:txBody>
      </p:sp>
      <p:sp>
        <p:nvSpPr>
          <p:cNvPr id="6" name="TextBox 29">
            <a:extLst>
              <a:ext uri="{FF2B5EF4-FFF2-40B4-BE49-F238E27FC236}">
                <a16:creationId xmlns:a16="http://schemas.microsoft.com/office/drawing/2014/main" id="{7341BDB3-B303-4518-590D-8BC92F132AE8}"/>
              </a:ext>
            </a:extLst>
          </p:cNvPr>
          <p:cNvSpPr txBox="1">
            <a:spLocks noChangeArrowheads="1"/>
          </p:cNvSpPr>
          <p:nvPr/>
        </p:nvSpPr>
        <p:spPr bwMode="auto">
          <a:xfrm>
            <a:off x="596823" y="1858567"/>
            <a:ext cx="10242413" cy="589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457200" indent="-457200">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285750" marR="0" lvl="0" indent="-285750" algn="l" defTabSz="914400" rtl="0" eaLnBrk="1" fontAlgn="auto" latinLnBrk="0" hangingPunct="1">
              <a:lnSpc>
                <a:spcPct val="150000"/>
              </a:lnSpc>
              <a:spcBef>
                <a:spcPts val="0"/>
              </a:spcBef>
              <a:spcAft>
                <a:spcPts val="0"/>
              </a:spcAft>
              <a:buClr>
                <a:srgbClr val="17406D"/>
              </a:buClr>
              <a:buSzTx/>
              <a:buFont typeface="Arial" panose="020B0604020202020204" pitchFamily="34" charset="0"/>
              <a:buChar char="•"/>
              <a:tabLst/>
              <a:defRPr/>
            </a:pPr>
            <a:endParaRPr kumimoji="0" lang="fr-CH" sz="2400" b="0" i="0" u="none" strike="noStrike" kern="1200" cap="none" spc="0" normalizeH="0" baseline="0" noProof="0">
              <a:ln>
                <a:noFill/>
              </a:ln>
              <a:solidFill>
                <a:prstClr val="white"/>
              </a:solidFill>
              <a:effectLst/>
              <a:uLnTx/>
              <a:uFillTx/>
              <a:latin typeface="Calibri" panose="020F0502020204030204"/>
              <a:cs typeface="Arial"/>
              <a:sym typeface="Helvetica Neue" charset="0"/>
            </a:endParaRPr>
          </a:p>
        </p:txBody>
      </p:sp>
      <p:sp>
        <p:nvSpPr>
          <p:cNvPr id="8" name="Title 2">
            <a:extLst>
              <a:ext uri="{FF2B5EF4-FFF2-40B4-BE49-F238E27FC236}">
                <a16:creationId xmlns:a16="http://schemas.microsoft.com/office/drawing/2014/main" id="{8FA422F5-BAA8-2C14-CDAF-F417542BC3BE}"/>
              </a:ext>
            </a:extLst>
          </p:cNvPr>
          <p:cNvSpPr txBox="1">
            <a:spLocks/>
          </p:cNvSpPr>
          <p:nvPr/>
        </p:nvSpPr>
        <p:spPr>
          <a:xfrm>
            <a:off x="508001" y="455085"/>
            <a:ext cx="11157817" cy="131365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CH" sz="4400" b="0" i="0" u="none" strike="noStrike" kern="1200" cap="none" spc="0" normalizeH="0" baseline="0" noProof="0">
                <a:ln>
                  <a:noFill/>
                </a:ln>
                <a:solidFill>
                  <a:prstClr val="white"/>
                </a:solidFill>
                <a:effectLst/>
                <a:uLnTx/>
                <a:uFillTx/>
                <a:latin typeface="Calibri" panose="020F0502020204030204"/>
                <a:ea typeface="+mj-ea"/>
                <a:cs typeface="+mj-cs"/>
              </a:rPr>
              <a:t>Horaire</a:t>
            </a:r>
          </a:p>
        </p:txBody>
      </p:sp>
      <p:graphicFrame>
        <p:nvGraphicFramePr>
          <p:cNvPr id="10" name="Tableau 9">
            <a:extLst>
              <a:ext uri="{FF2B5EF4-FFF2-40B4-BE49-F238E27FC236}">
                <a16:creationId xmlns:a16="http://schemas.microsoft.com/office/drawing/2014/main" id="{B24B21C7-3DA1-68E4-A824-5B18B29E0DA1}"/>
              </a:ext>
            </a:extLst>
          </p:cNvPr>
          <p:cNvGraphicFramePr>
            <a:graphicFrameLocks noGrp="1"/>
          </p:cNvGraphicFramePr>
          <p:nvPr>
            <p:extLst>
              <p:ext uri="{D42A27DB-BD31-4B8C-83A1-F6EECF244321}">
                <p14:modId xmlns:p14="http://schemas.microsoft.com/office/powerpoint/2010/main" val="3922673613"/>
              </p:ext>
            </p:extLst>
          </p:nvPr>
        </p:nvGraphicFramePr>
        <p:xfrm>
          <a:off x="119214" y="1167013"/>
          <a:ext cx="11935390" cy="5235902"/>
        </p:xfrm>
        <a:graphic>
          <a:graphicData uri="http://schemas.openxmlformats.org/drawingml/2006/table">
            <a:tbl>
              <a:tblPr firstRow="1" bandRow="1">
                <a:tableStyleId>{6E25E649-3F16-4E02-A733-19D2CDBF48F0}</a:tableStyleId>
              </a:tblPr>
              <a:tblGrid>
                <a:gridCol w="2387078">
                  <a:extLst>
                    <a:ext uri="{9D8B030D-6E8A-4147-A177-3AD203B41FA5}">
                      <a16:colId xmlns:a16="http://schemas.microsoft.com/office/drawing/2014/main" val="20000"/>
                    </a:ext>
                  </a:extLst>
                </a:gridCol>
                <a:gridCol w="2387078">
                  <a:extLst>
                    <a:ext uri="{9D8B030D-6E8A-4147-A177-3AD203B41FA5}">
                      <a16:colId xmlns:a16="http://schemas.microsoft.com/office/drawing/2014/main" val="20001"/>
                    </a:ext>
                  </a:extLst>
                </a:gridCol>
                <a:gridCol w="2387078">
                  <a:extLst>
                    <a:ext uri="{9D8B030D-6E8A-4147-A177-3AD203B41FA5}">
                      <a16:colId xmlns:a16="http://schemas.microsoft.com/office/drawing/2014/main" val="20002"/>
                    </a:ext>
                  </a:extLst>
                </a:gridCol>
                <a:gridCol w="2387078">
                  <a:extLst>
                    <a:ext uri="{9D8B030D-6E8A-4147-A177-3AD203B41FA5}">
                      <a16:colId xmlns:a16="http://schemas.microsoft.com/office/drawing/2014/main" val="20003"/>
                    </a:ext>
                  </a:extLst>
                </a:gridCol>
                <a:gridCol w="2387078">
                  <a:extLst>
                    <a:ext uri="{9D8B030D-6E8A-4147-A177-3AD203B41FA5}">
                      <a16:colId xmlns:a16="http://schemas.microsoft.com/office/drawing/2014/main" val="3993973856"/>
                    </a:ext>
                  </a:extLst>
                </a:gridCol>
              </a:tblGrid>
              <a:tr h="668298">
                <a:tc>
                  <a:txBody>
                    <a:bodyPr/>
                    <a:lstStyle/>
                    <a:p>
                      <a:pPr algn="ctr"/>
                      <a:r>
                        <a:rPr lang="fr-CH" sz="1900"/>
                        <a:t>LUNDI</a:t>
                      </a:r>
                    </a:p>
                  </a:txBody>
                  <a:tcPr marL="108531" marR="108531" marT="54266" marB="542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fr-CH" sz="1900"/>
                        <a:t>MARDI</a:t>
                      </a:r>
                    </a:p>
                  </a:txBody>
                  <a:tcPr marL="108531" marR="108531" marT="54266" marB="542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r>
                        <a:rPr lang="fr-CH" sz="1900"/>
                        <a:t>MERCREDI</a:t>
                      </a:r>
                    </a:p>
                  </a:txBody>
                  <a:tcPr marL="108531" marR="108531" marT="54266" marB="542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lang="fr-CH" sz="1900"/>
                        <a:t>JEUDI</a:t>
                      </a:r>
                    </a:p>
                  </a:txBody>
                  <a:tcPr marL="108531" marR="108531" marT="54266" marB="542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fr-CH" sz="1900"/>
                        <a:t>VENDREDI</a:t>
                      </a:r>
                    </a:p>
                  </a:txBody>
                  <a:tcPr marL="108531" marR="108531" marT="54266" marB="542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14338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H" sz="1800" b="1">
                          <a:solidFill>
                            <a:schemeClr val="bg1"/>
                          </a:solidFill>
                          <a:latin typeface="+mn-lt"/>
                        </a:rPr>
                        <a:t>1P – 2P</a:t>
                      </a:r>
                    </a:p>
                  </a:txBody>
                  <a:tcPr marL="108531" marR="108531" marT="54266" marB="542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H" sz="1800" b="1">
                          <a:solidFill>
                            <a:schemeClr val="bg1"/>
                          </a:solidFill>
                          <a:latin typeface="+mn-lt"/>
                        </a:rPr>
                        <a:t>1P – 2P</a:t>
                      </a:r>
                    </a:p>
                  </a:txBody>
                  <a:tcPr marL="108531" marR="108531" marT="54266" marB="542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H" sz="1800" b="1">
                          <a:solidFill>
                            <a:schemeClr val="bg1"/>
                          </a:solidFill>
                          <a:latin typeface="+mn-lt"/>
                        </a:rPr>
                        <a:t>2P</a:t>
                      </a:r>
                    </a:p>
                  </a:txBody>
                  <a:tcPr marL="108531" marR="108531" marT="54266" marB="542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H" sz="1800" b="1">
                          <a:solidFill>
                            <a:schemeClr val="bg1"/>
                          </a:solidFill>
                          <a:latin typeface="+mn-lt"/>
                        </a:rPr>
                        <a:t>1P – 2P</a:t>
                      </a:r>
                    </a:p>
                  </a:txBody>
                  <a:tcPr marL="108531" marR="108531" marT="54266" marB="542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H" sz="1800" b="1">
                          <a:solidFill>
                            <a:schemeClr val="bg1"/>
                          </a:solidFill>
                          <a:latin typeface="+mn-lt"/>
                        </a:rPr>
                        <a:t>1P – 2P</a:t>
                      </a:r>
                    </a:p>
                  </a:txBody>
                  <a:tcPr marL="108531" marR="108531" marT="54266" marB="542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2"/>
                    </a:solidFill>
                  </a:tcPr>
                </a:tc>
                <a:extLst>
                  <a:ext uri="{0D108BD9-81ED-4DB2-BD59-A6C34878D82A}">
                    <a16:rowId xmlns:a16="http://schemas.microsoft.com/office/drawing/2014/main" val="10010"/>
                  </a:ext>
                </a:extLst>
              </a:tr>
              <a:tr h="1699846">
                <a:tc>
                  <a:txBody>
                    <a:bodyPr/>
                    <a:lstStyle/>
                    <a:p>
                      <a:pPr algn="ctr"/>
                      <a:r>
                        <a:rPr lang="fr-CH" sz="1800" b="1">
                          <a:solidFill>
                            <a:schemeClr val="bg1"/>
                          </a:solidFill>
                          <a:latin typeface="+mn-lt"/>
                        </a:rPr>
                        <a:t>2P</a:t>
                      </a:r>
                    </a:p>
                  </a:txBody>
                  <a:tcPr marL="108531" marR="108531" marT="54266" marB="542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H" sz="1800" b="1">
                          <a:solidFill>
                            <a:schemeClr val="bg1"/>
                          </a:solidFill>
                          <a:latin typeface="+mn-lt"/>
                        </a:rPr>
                        <a:t>1P</a:t>
                      </a:r>
                    </a:p>
                  </a:txBody>
                  <a:tcPr marL="108531" marR="108531" marT="54266" marB="542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H" sz="1800" b="1">
                          <a:solidFill>
                            <a:schemeClr val="bg1"/>
                          </a:solidFill>
                          <a:latin typeface="+mn-lt"/>
                        </a:rPr>
                        <a:t>CONGE</a:t>
                      </a:r>
                    </a:p>
                  </a:txBody>
                  <a:tcPr marL="108531" marR="108531" marT="54266" marB="542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H" sz="1800" b="1">
                          <a:solidFill>
                            <a:schemeClr val="bg1"/>
                          </a:solidFill>
                          <a:latin typeface="+mn-lt"/>
                        </a:rPr>
                        <a:t>2P</a:t>
                      </a:r>
                    </a:p>
                  </a:txBody>
                  <a:tcPr marL="108531" marR="108531" marT="54266" marB="542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H" sz="1800" b="1">
                          <a:solidFill>
                            <a:schemeClr val="bg1"/>
                          </a:solidFill>
                          <a:latin typeface="+mn-lt"/>
                        </a:rPr>
                        <a:t>2P</a:t>
                      </a:r>
                    </a:p>
                  </a:txBody>
                  <a:tcPr marL="108531" marR="108531" marT="54266" marB="542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0011"/>
                  </a:ext>
                </a:extLst>
              </a:tr>
              <a:tr h="1433879">
                <a:tc gridSpan="5">
                  <a:txBody>
                    <a:bodyPr/>
                    <a:lstStyle/>
                    <a:p>
                      <a:pPr algn="ctr"/>
                      <a:r>
                        <a:rPr lang="fr-CH" sz="1700" b="1">
                          <a:latin typeface="+mn-lt"/>
                        </a:rPr>
                        <a:t>1P : Quatre matins + une après-midi = 18 périodes par semaine</a:t>
                      </a:r>
                    </a:p>
                    <a:p>
                      <a:pPr algn="ctr"/>
                      <a:r>
                        <a:rPr lang="fr-CH" sz="1700" b="1">
                          <a:latin typeface="+mn-lt"/>
                        </a:rPr>
                        <a:t>2P : Cinq matins + trois après-midis = 26 périodes par semaine</a:t>
                      </a:r>
                    </a:p>
                    <a:p>
                      <a:pPr algn="ctr"/>
                      <a:endParaRPr lang="fr-CH" sz="1700" b="1">
                        <a:latin typeface="+mn-lt"/>
                      </a:endParaRPr>
                    </a:p>
                    <a:p>
                      <a:pPr algn="ctr"/>
                      <a:r>
                        <a:rPr lang="fr-CH" sz="1700" b="1">
                          <a:latin typeface="+mn-lt"/>
                        </a:rPr>
                        <a:t>La grille horaire précise (avec les heures) sera à disposition cet été</a:t>
                      </a:r>
                    </a:p>
                  </a:txBody>
                  <a:tcPr marL="143663" marR="143663" marT="71833" marB="718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fr-CH" sz="1700">
                        <a:latin typeface="+mn-lt"/>
                      </a:endParaRPr>
                    </a:p>
                  </a:txBody>
                  <a:tcPr marL="110616" marR="110616" marT="55309" marB="553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ctr"/>
                      <a:endParaRPr lang="fr-CH" sz="1700">
                        <a:latin typeface="+mn-lt"/>
                      </a:endParaRPr>
                    </a:p>
                  </a:txBody>
                  <a:tcPr marL="110616" marR="110616" marT="55309" marB="553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CH" sz="1700">
                        <a:latin typeface="+mn-lt"/>
                      </a:endParaRPr>
                    </a:p>
                  </a:txBody>
                  <a:tcPr marL="110616" marR="110616" marT="55309" marB="553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CH" sz="1700">
                        <a:latin typeface="+mn-lt"/>
                      </a:endParaRPr>
                    </a:p>
                  </a:txBody>
                  <a:tcPr marL="110616" marR="110616" marT="55309" marB="553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86103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86096C56-EDD8-30F0-350B-5CF2F1F5D0E9}"/>
              </a:ext>
            </a:extLst>
          </p:cNvPr>
          <p:cNvSpPr txBox="1">
            <a:spLocks/>
          </p:cNvSpPr>
          <p:nvPr/>
        </p:nvSpPr>
        <p:spPr>
          <a:xfrm>
            <a:off x="589560" y="856180"/>
            <a:ext cx="4560584" cy="11280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defRPr/>
            </a:pPr>
            <a:r>
              <a:rPr lang="en-US" sz="4000"/>
              <a:t>Journée type</a:t>
            </a:r>
            <a:endParaRPr lang="en-US" sz="4000" b="0" i="0" u="none" strike="noStrike" cap="none" spc="0" normalizeH="0" baseline="0" noProof="0">
              <a:ln>
                <a:noFill/>
              </a:ln>
              <a:effectLst/>
              <a:uLnTx/>
              <a:uFillTx/>
            </a:endParaRPr>
          </a:p>
        </p:txBody>
      </p:sp>
      <p:sp>
        <p:nvSpPr>
          <p:cNvPr id="6" name="TextBox 5">
            <a:extLst>
              <a:ext uri="{FF2B5EF4-FFF2-40B4-BE49-F238E27FC236}">
                <a16:creationId xmlns:a16="http://schemas.microsoft.com/office/drawing/2014/main" id="{91B112F5-F927-C87B-D952-EBECED63276F}"/>
              </a:ext>
            </a:extLst>
          </p:cNvPr>
          <p:cNvSpPr txBox="1">
            <a:spLocks noChangeArrowheads="1"/>
          </p:cNvSpPr>
          <p:nvPr/>
        </p:nvSpPr>
        <p:spPr bwMode="auto">
          <a:xfrm>
            <a:off x="590719" y="3052399"/>
            <a:ext cx="4559425" cy="327373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marL="457200" indent="-457200">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285750" indent="-228600">
              <a:lnSpc>
                <a:spcPct val="90000"/>
              </a:lnSpc>
              <a:spcAft>
                <a:spcPts val="600"/>
              </a:spcAft>
              <a:buClr>
                <a:srgbClr val="17406D"/>
              </a:buClr>
              <a:buFont typeface="Arial" panose="020B0604020202020204" pitchFamily="34" charset="0"/>
              <a:buChar char="•"/>
              <a:defRPr/>
            </a:pPr>
            <a:r>
              <a:rPr lang="en-US" sz="2000" b="0" err="1">
                <a:solidFill>
                  <a:schemeClr val="tx1"/>
                </a:solidFill>
                <a:latin typeface="+mn-lt"/>
                <a:ea typeface="+mn-ea"/>
                <a:cs typeface="+mn-cs"/>
              </a:rPr>
              <a:t>L'entrée</a:t>
            </a:r>
            <a:r>
              <a:rPr lang="en-US" sz="2000" b="0">
                <a:solidFill>
                  <a:schemeClr val="tx1"/>
                </a:solidFill>
                <a:latin typeface="+mn-lt"/>
                <a:ea typeface="+mn-ea"/>
                <a:cs typeface="+mn-cs"/>
              </a:rPr>
              <a:t> dans </a:t>
            </a:r>
            <a:r>
              <a:rPr lang="en-US" sz="2000" b="0" err="1">
                <a:solidFill>
                  <a:schemeClr val="tx1"/>
                </a:solidFill>
                <a:latin typeface="+mn-lt"/>
                <a:ea typeface="+mn-ea"/>
                <a:cs typeface="+mn-cs"/>
              </a:rPr>
              <a:t>l'école</a:t>
            </a:r>
            <a:endParaRPr lang="en-US" sz="2000" b="0">
              <a:solidFill>
                <a:schemeClr val="tx1"/>
              </a:solidFill>
              <a:latin typeface="+mn-lt"/>
              <a:ea typeface="+mn-ea"/>
              <a:cs typeface="Calibri"/>
            </a:endParaRPr>
          </a:p>
          <a:p>
            <a:pPr marL="285750" indent="-228600">
              <a:lnSpc>
                <a:spcPct val="90000"/>
              </a:lnSpc>
              <a:spcAft>
                <a:spcPts val="600"/>
              </a:spcAft>
              <a:buClr>
                <a:srgbClr val="17406D"/>
              </a:buClr>
              <a:buFont typeface="Arial" panose="020B0604020202020204" pitchFamily="34" charset="0"/>
              <a:buChar char="•"/>
              <a:defRPr/>
            </a:pPr>
            <a:endParaRPr lang="en-US" sz="2000" b="0">
              <a:solidFill>
                <a:schemeClr val="tx1"/>
              </a:solidFill>
              <a:latin typeface="+mn-lt"/>
              <a:ea typeface="+mn-ea"/>
              <a:cs typeface="+mn-cs"/>
            </a:endParaRPr>
          </a:p>
          <a:p>
            <a:pPr marL="285750" indent="-228600">
              <a:lnSpc>
                <a:spcPct val="90000"/>
              </a:lnSpc>
              <a:spcAft>
                <a:spcPts val="600"/>
              </a:spcAft>
              <a:buClr>
                <a:srgbClr val="17406D"/>
              </a:buClr>
              <a:buFont typeface="Arial" panose="020B0604020202020204" pitchFamily="34" charset="0"/>
              <a:buChar char="•"/>
              <a:defRPr/>
            </a:pPr>
            <a:r>
              <a:rPr lang="en-US" sz="2000" b="0">
                <a:solidFill>
                  <a:schemeClr val="tx1"/>
                </a:solidFill>
                <a:latin typeface="+mn-lt"/>
                <a:ea typeface="+mn-ea"/>
                <a:cs typeface="+mn-cs"/>
              </a:rPr>
              <a:t>Le </a:t>
            </a:r>
            <a:r>
              <a:rPr lang="en-US" sz="2000" b="0" err="1">
                <a:solidFill>
                  <a:schemeClr val="tx1"/>
                </a:solidFill>
                <a:latin typeface="+mn-lt"/>
                <a:ea typeface="+mn-ea"/>
                <a:cs typeface="+mn-cs"/>
              </a:rPr>
              <a:t>vestiaire</a:t>
            </a:r>
            <a:endParaRPr lang="en-US">
              <a:solidFill>
                <a:schemeClr val="tx1"/>
              </a:solidFill>
              <a:ea typeface="+mn-ea"/>
              <a:cs typeface="+mn-cs"/>
            </a:endParaRPr>
          </a:p>
          <a:p>
            <a:pPr marL="285750" indent="-228600">
              <a:lnSpc>
                <a:spcPct val="90000"/>
              </a:lnSpc>
              <a:spcAft>
                <a:spcPts val="600"/>
              </a:spcAft>
              <a:buClr>
                <a:srgbClr val="17406D"/>
              </a:buClr>
              <a:buFont typeface="Arial" panose="020B0604020202020204" pitchFamily="34" charset="0"/>
              <a:buChar char="•"/>
              <a:defRPr/>
            </a:pPr>
            <a:endParaRPr lang="en-US" sz="2000" b="0">
              <a:solidFill>
                <a:schemeClr val="tx1"/>
              </a:solidFill>
              <a:latin typeface="+mn-lt"/>
              <a:ea typeface="+mn-ea"/>
              <a:cs typeface="Calibri"/>
            </a:endParaRPr>
          </a:p>
          <a:p>
            <a:pPr marL="285750" indent="-228600">
              <a:lnSpc>
                <a:spcPct val="90000"/>
              </a:lnSpc>
              <a:spcAft>
                <a:spcPts val="600"/>
              </a:spcAft>
              <a:buClr>
                <a:srgbClr val="17406D"/>
              </a:buClr>
              <a:buFont typeface="Arial" panose="020B0604020202020204" pitchFamily="34" charset="0"/>
              <a:buChar char="•"/>
              <a:defRPr/>
            </a:pPr>
            <a:endParaRPr lang="en-US" sz="2000" b="0">
              <a:solidFill>
                <a:schemeClr val="tx1"/>
              </a:solidFill>
              <a:latin typeface="+mn-lt"/>
              <a:ea typeface="+mn-ea"/>
              <a:cs typeface="Calibri"/>
            </a:endParaRPr>
          </a:p>
          <a:p>
            <a:pPr marL="285750" marR="0" lvl="0" indent="-228600">
              <a:lnSpc>
                <a:spcPct val="90000"/>
              </a:lnSpc>
              <a:spcBef>
                <a:spcPts val="0"/>
              </a:spcBef>
              <a:spcAft>
                <a:spcPts val="600"/>
              </a:spcAft>
              <a:buClr>
                <a:srgbClr val="17406D"/>
              </a:buClr>
              <a:buSzTx/>
              <a:buFont typeface="Arial" panose="020B0604020202020204" pitchFamily="34" charset="0"/>
              <a:buChar char="•"/>
              <a:tabLst/>
              <a:defRPr/>
            </a:pPr>
            <a:endParaRPr lang="en-US" sz="2000" b="0">
              <a:solidFill>
                <a:schemeClr val="tx1"/>
              </a:solidFill>
              <a:latin typeface="+mn-lt"/>
              <a:ea typeface="+mn-ea"/>
              <a:cs typeface="Calibri"/>
            </a:endParaRPr>
          </a:p>
          <a:p>
            <a:pPr marL="0" indent="-228600">
              <a:lnSpc>
                <a:spcPct val="90000"/>
              </a:lnSpc>
              <a:spcAft>
                <a:spcPts val="600"/>
              </a:spcAft>
              <a:buClr>
                <a:srgbClr val="17406D"/>
              </a:buClr>
              <a:buFont typeface="Arial" panose="020B0604020202020204" pitchFamily="34" charset="0"/>
              <a:buChar char="•"/>
              <a:defRPr/>
            </a:pPr>
            <a:endParaRPr lang="en-US" sz="2000" b="0">
              <a:solidFill>
                <a:schemeClr val="tx1"/>
              </a:solidFill>
              <a:latin typeface="+mn-lt"/>
              <a:ea typeface="+mn-ea"/>
              <a:cs typeface="Calibri"/>
            </a:endParaRPr>
          </a:p>
          <a:p>
            <a:pPr marL="285750" indent="-228600">
              <a:lnSpc>
                <a:spcPct val="90000"/>
              </a:lnSpc>
              <a:spcAft>
                <a:spcPts val="600"/>
              </a:spcAft>
              <a:buClr>
                <a:srgbClr val="17406D"/>
              </a:buClr>
              <a:buFont typeface="Arial" panose="020B0604020202020204" pitchFamily="34" charset="0"/>
              <a:buChar char="•"/>
              <a:defRPr/>
            </a:pPr>
            <a:endParaRPr lang="en-US" sz="2000" b="0">
              <a:solidFill>
                <a:schemeClr val="tx1"/>
              </a:solidFill>
              <a:latin typeface="+mn-lt"/>
              <a:ea typeface="+mn-ea"/>
              <a:cs typeface="Calibri"/>
            </a:endParaRPr>
          </a:p>
          <a:p>
            <a:pPr marL="285750" indent="-228600">
              <a:lnSpc>
                <a:spcPct val="90000"/>
              </a:lnSpc>
              <a:spcAft>
                <a:spcPts val="600"/>
              </a:spcAft>
              <a:buClr>
                <a:srgbClr val="17406D"/>
              </a:buClr>
              <a:buFont typeface="Arial" panose="020B0604020202020204" pitchFamily="34" charset="0"/>
              <a:buChar char="•"/>
              <a:defRPr/>
            </a:pPr>
            <a:endParaRPr lang="en-US" sz="2000" b="0">
              <a:solidFill>
                <a:schemeClr val="tx1"/>
              </a:solidFill>
              <a:latin typeface="+mn-lt"/>
              <a:ea typeface="+mn-ea"/>
              <a:cs typeface="+mn-cs"/>
            </a:endParaRPr>
          </a:p>
          <a:p>
            <a:pPr marL="285750" indent="-228600">
              <a:lnSpc>
                <a:spcPct val="90000"/>
              </a:lnSpc>
              <a:spcAft>
                <a:spcPts val="600"/>
              </a:spcAft>
              <a:buClr>
                <a:srgbClr val="17406D"/>
              </a:buClr>
              <a:buFont typeface="Arial" panose="020B0604020202020204" pitchFamily="34" charset="0"/>
              <a:buChar char="•"/>
              <a:defRPr/>
            </a:pPr>
            <a:endParaRPr lang="en-US" sz="2000" b="0">
              <a:solidFill>
                <a:schemeClr val="tx1"/>
              </a:solidFill>
              <a:latin typeface="+mn-lt"/>
              <a:ea typeface="+mn-ea"/>
              <a:cs typeface="Calibri" panose="020F0502020204030204"/>
            </a:endParaRPr>
          </a:p>
        </p:txBody>
      </p:sp>
      <p:pic>
        <p:nvPicPr>
          <p:cNvPr id="4" name="Picture 3">
            <a:extLst>
              <a:ext uri="{FF2B5EF4-FFF2-40B4-BE49-F238E27FC236}">
                <a16:creationId xmlns:a16="http://schemas.microsoft.com/office/drawing/2014/main" id="{2CA4D9DC-7524-0D8A-35D7-BE994A4914DB}"/>
              </a:ext>
            </a:extLst>
          </p:cNvPr>
          <p:cNvPicPr>
            <a:picLocks noChangeAspect="1"/>
          </p:cNvPicPr>
          <p:nvPr/>
        </p:nvPicPr>
        <p:blipFill rotWithShape="1">
          <a:blip r:embed="rId2"/>
          <a:srcRect t="3062" r="4" b="4"/>
          <a:stretch/>
        </p:blipFill>
        <p:spPr>
          <a:xfrm>
            <a:off x="5977788" y="799352"/>
            <a:ext cx="5425410" cy="5259296"/>
          </a:xfrm>
          <a:prstGeom prst="rect">
            <a:avLst/>
          </a:prstGeom>
        </p:spPr>
      </p:pic>
      <p:sp>
        <p:nvSpPr>
          <p:cNvPr id="27" name="Rectangle 26">
            <a:extLst>
              <a:ext uri="{FF2B5EF4-FFF2-40B4-BE49-F238E27FC236}">
                <a16:creationId xmlns:a16="http://schemas.microsoft.com/office/drawing/2014/main" id="{C597A3F6-BE92-45EE-974B-0AEC41D62780}"/>
              </a:ext>
            </a:extLst>
          </p:cNvPr>
          <p:cNvSpPr/>
          <p:nvPr/>
        </p:nvSpPr>
        <p:spPr>
          <a:xfrm>
            <a:off x="10839236" y="0"/>
            <a:ext cx="1352763" cy="6858000"/>
          </a:xfrm>
          <a:prstGeom prst="rect">
            <a:avLst/>
          </a:prstGeom>
          <a:gradFill>
            <a:gsLst>
              <a:gs pos="0">
                <a:schemeClr val="accent2">
                  <a:alpha val="70000"/>
                </a:schemeClr>
              </a:gs>
              <a:gs pos="100000">
                <a:schemeClr val="accent4">
                  <a:alpha val="7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341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86096C56-EDD8-30F0-350B-5CF2F1F5D0E9}"/>
              </a:ext>
            </a:extLst>
          </p:cNvPr>
          <p:cNvSpPr txBox="1">
            <a:spLocks/>
          </p:cNvSpPr>
          <p:nvPr/>
        </p:nvSpPr>
        <p:spPr>
          <a:xfrm>
            <a:off x="589560" y="856180"/>
            <a:ext cx="4560584" cy="11280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defRPr/>
            </a:pPr>
            <a:r>
              <a:rPr lang="en-US" sz="4000"/>
              <a:t>Journée type</a:t>
            </a:r>
            <a:endParaRPr lang="en-US" sz="4000" b="0" i="0" u="none" strike="noStrike" cap="none" spc="0" normalizeH="0" baseline="0" noProof="0">
              <a:ln>
                <a:noFill/>
              </a:ln>
              <a:effectLst/>
              <a:uLnTx/>
              <a:uFillTx/>
            </a:endParaRPr>
          </a:p>
        </p:txBody>
      </p:sp>
      <p:sp>
        <p:nvSpPr>
          <p:cNvPr id="6" name="TextBox 5">
            <a:extLst>
              <a:ext uri="{FF2B5EF4-FFF2-40B4-BE49-F238E27FC236}">
                <a16:creationId xmlns:a16="http://schemas.microsoft.com/office/drawing/2014/main" id="{91B112F5-F927-C87B-D952-EBECED63276F}"/>
              </a:ext>
            </a:extLst>
          </p:cNvPr>
          <p:cNvSpPr txBox="1">
            <a:spLocks noChangeArrowheads="1"/>
          </p:cNvSpPr>
          <p:nvPr/>
        </p:nvSpPr>
        <p:spPr bwMode="auto">
          <a:xfrm>
            <a:off x="590719" y="3052399"/>
            <a:ext cx="4559425" cy="327373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marL="457200" indent="-457200">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285750" indent="-228600">
              <a:lnSpc>
                <a:spcPct val="90000"/>
              </a:lnSpc>
              <a:spcAft>
                <a:spcPts val="600"/>
              </a:spcAft>
              <a:buClr>
                <a:srgbClr val="17406D"/>
              </a:buClr>
              <a:buFont typeface="Arial" panose="020B0604020202020204" pitchFamily="34" charset="0"/>
              <a:buChar char="•"/>
              <a:defRPr/>
            </a:pPr>
            <a:r>
              <a:rPr lang="en-US" sz="2000" b="0">
                <a:solidFill>
                  <a:schemeClr val="tx1"/>
                </a:solidFill>
                <a:latin typeface="+mn-lt"/>
                <a:ea typeface="+mn-ea"/>
                <a:cs typeface="+mn-cs"/>
              </a:rPr>
              <a:t>Les </a:t>
            </a:r>
            <a:r>
              <a:rPr lang="en-US" sz="2000" b="0" err="1">
                <a:solidFill>
                  <a:schemeClr val="tx1"/>
                </a:solidFill>
                <a:latin typeface="+mn-lt"/>
                <a:ea typeface="+mn-ea"/>
                <a:cs typeface="+mn-cs"/>
              </a:rPr>
              <a:t>collectifs</a:t>
            </a:r>
            <a:endParaRPr lang="en-US" sz="2000" b="0" err="1">
              <a:solidFill>
                <a:schemeClr val="tx1"/>
              </a:solidFill>
              <a:latin typeface="Calibri" panose="020F0502020204030204"/>
              <a:ea typeface="+mn-ea"/>
              <a:cs typeface="Calibri"/>
            </a:endParaRPr>
          </a:p>
          <a:p>
            <a:pPr marL="285750" indent="-228600">
              <a:lnSpc>
                <a:spcPct val="90000"/>
              </a:lnSpc>
              <a:spcAft>
                <a:spcPts val="600"/>
              </a:spcAft>
              <a:buClr>
                <a:srgbClr val="17406D"/>
              </a:buClr>
              <a:buFont typeface="Arial" panose="020B0604020202020204" pitchFamily="34" charset="0"/>
              <a:buChar char="•"/>
              <a:defRPr/>
            </a:pPr>
            <a:endParaRPr lang="en-US" sz="2000" b="0">
              <a:solidFill>
                <a:schemeClr val="tx1"/>
              </a:solidFill>
              <a:latin typeface="+mn-lt"/>
              <a:ea typeface="+mn-ea"/>
              <a:cs typeface="Calibri"/>
            </a:endParaRPr>
          </a:p>
          <a:p>
            <a:pPr marL="285750" indent="-228600">
              <a:lnSpc>
                <a:spcPct val="90000"/>
              </a:lnSpc>
              <a:spcAft>
                <a:spcPts val="600"/>
              </a:spcAft>
              <a:buClr>
                <a:srgbClr val="17406D"/>
              </a:buClr>
              <a:buFont typeface="Arial" panose="020B0604020202020204" pitchFamily="34" charset="0"/>
              <a:buChar char="•"/>
              <a:defRPr/>
            </a:pPr>
            <a:endParaRPr lang="en-US" sz="2000" b="0">
              <a:solidFill>
                <a:schemeClr val="tx1"/>
              </a:solidFill>
              <a:latin typeface="+mn-lt"/>
              <a:ea typeface="+mn-ea"/>
              <a:cs typeface="Calibri"/>
            </a:endParaRPr>
          </a:p>
          <a:p>
            <a:pPr marL="285750" marR="0" lvl="0" indent="-228600">
              <a:lnSpc>
                <a:spcPct val="90000"/>
              </a:lnSpc>
              <a:spcBef>
                <a:spcPts val="0"/>
              </a:spcBef>
              <a:spcAft>
                <a:spcPts val="600"/>
              </a:spcAft>
              <a:buClr>
                <a:srgbClr val="17406D"/>
              </a:buClr>
              <a:buSzTx/>
              <a:buFont typeface="Arial" panose="020B0604020202020204" pitchFamily="34" charset="0"/>
              <a:buChar char="•"/>
              <a:tabLst/>
              <a:defRPr/>
            </a:pPr>
            <a:endParaRPr lang="en-US" sz="2000" b="0">
              <a:solidFill>
                <a:schemeClr val="tx1"/>
              </a:solidFill>
              <a:latin typeface="+mn-lt"/>
              <a:ea typeface="+mn-ea"/>
              <a:cs typeface="Calibri"/>
            </a:endParaRPr>
          </a:p>
          <a:p>
            <a:pPr marL="0" indent="-228600">
              <a:lnSpc>
                <a:spcPct val="90000"/>
              </a:lnSpc>
              <a:spcAft>
                <a:spcPts val="600"/>
              </a:spcAft>
              <a:buClr>
                <a:srgbClr val="17406D"/>
              </a:buClr>
              <a:buFont typeface="Arial" panose="020B0604020202020204" pitchFamily="34" charset="0"/>
              <a:buChar char="•"/>
              <a:defRPr/>
            </a:pPr>
            <a:endParaRPr lang="en-US" sz="2000" b="0">
              <a:solidFill>
                <a:schemeClr val="tx1"/>
              </a:solidFill>
              <a:latin typeface="+mn-lt"/>
              <a:ea typeface="+mn-ea"/>
              <a:cs typeface="Calibri"/>
            </a:endParaRPr>
          </a:p>
          <a:p>
            <a:pPr marL="285750" indent="-228600">
              <a:lnSpc>
                <a:spcPct val="90000"/>
              </a:lnSpc>
              <a:spcAft>
                <a:spcPts val="600"/>
              </a:spcAft>
              <a:buClr>
                <a:srgbClr val="17406D"/>
              </a:buClr>
              <a:buFont typeface="Arial" panose="020B0604020202020204" pitchFamily="34" charset="0"/>
              <a:buChar char="•"/>
              <a:defRPr/>
            </a:pPr>
            <a:endParaRPr lang="en-US" sz="2000" b="0">
              <a:solidFill>
                <a:schemeClr val="tx1"/>
              </a:solidFill>
              <a:latin typeface="+mn-lt"/>
              <a:ea typeface="+mn-ea"/>
              <a:cs typeface="Calibri"/>
            </a:endParaRPr>
          </a:p>
          <a:p>
            <a:pPr marL="285750" indent="-228600">
              <a:lnSpc>
                <a:spcPct val="90000"/>
              </a:lnSpc>
              <a:spcAft>
                <a:spcPts val="600"/>
              </a:spcAft>
              <a:buClr>
                <a:srgbClr val="17406D"/>
              </a:buClr>
              <a:buFont typeface="Arial" panose="020B0604020202020204" pitchFamily="34" charset="0"/>
              <a:buChar char="•"/>
              <a:defRPr/>
            </a:pPr>
            <a:endParaRPr lang="en-US" sz="2000" b="0">
              <a:solidFill>
                <a:schemeClr val="tx1"/>
              </a:solidFill>
              <a:latin typeface="+mn-lt"/>
              <a:ea typeface="+mn-ea"/>
              <a:cs typeface="+mn-cs"/>
            </a:endParaRPr>
          </a:p>
          <a:p>
            <a:pPr marL="285750" indent="-228600">
              <a:lnSpc>
                <a:spcPct val="90000"/>
              </a:lnSpc>
              <a:spcAft>
                <a:spcPts val="600"/>
              </a:spcAft>
              <a:buClr>
                <a:srgbClr val="17406D"/>
              </a:buClr>
              <a:buFont typeface="Arial" panose="020B0604020202020204" pitchFamily="34" charset="0"/>
              <a:buChar char="•"/>
              <a:defRPr/>
            </a:pPr>
            <a:endParaRPr lang="en-US" sz="2000" b="0">
              <a:solidFill>
                <a:schemeClr val="tx1"/>
              </a:solidFill>
              <a:latin typeface="+mn-lt"/>
              <a:ea typeface="+mn-ea"/>
              <a:cs typeface="Calibri" panose="020F0502020204030204"/>
            </a:endParaRPr>
          </a:p>
        </p:txBody>
      </p:sp>
      <p:pic>
        <p:nvPicPr>
          <p:cNvPr id="4" name="Picture 3">
            <a:extLst>
              <a:ext uri="{FF2B5EF4-FFF2-40B4-BE49-F238E27FC236}">
                <a16:creationId xmlns:a16="http://schemas.microsoft.com/office/drawing/2014/main" id="{2CA4D9DC-7524-0D8A-35D7-BE994A4914DB}"/>
              </a:ext>
            </a:extLst>
          </p:cNvPr>
          <p:cNvPicPr>
            <a:picLocks noChangeAspect="1"/>
          </p:cNvPicPr>
          <p:nvPr/>
        </p:nvPicPr>
        <p:blipFill rotWithShape="1">
          <a:blip r:embed="rId2"/>
          <a:srcRect t="1531" b="1531"/>
          <a:stretch/>
        </p:blipFill>
        <p:spPr>
          <a:xfrm>
            <a:off x="5977788" y="799352"/>
            <a:ext cx="5425410" cy="5259296"/>
          </a:xfrm>
          <a:prstGeom prst="rect">
            <a:avLst/>
          </a:prstGeom>
        </p:spPr>
      </p:pic>
      <p:sp>
        <p:nvSpPr>
          <p:cNvPr id="27" name="Rectangle 26">
            <a:extLst>
              <a:ext uri="{FF2B5EF4-FFF2-40B4-BE49-F238E27FC236}">
                <a16:creationId xmlns:a16="http://schemas.microsoft.com/office/drawing/2014/main" id="{C597A3F6-BE92-45EE-974B-0AEC41D62780}"/>
              </a:ext>
            </a:extLst>
          </p:cNvPr>
          <p:cNvSpPr/>
          <p:nvPr/>
        </p:nvSpPr>
        <p:spPr>
          <a:xfrm>
            <a:off x="10839236" y="0"/>
            <a:ext cx="1352763" cy="6858000"/>
          </a:xfrm>
          <a:prstGeom prst="rect">
            <a:avLst/>
          </a:prstGeom>
          <a:gradFill>
            <a:gsLst>
              <a:gs pos="0">
                <a:schemeClr val="accent2">
                  <a:alpha val="70000"/>
                </a:schemeClr>
              </a:gs>
              <a:gs pos="100000">
                <a:schemeClr val="accent4">
                  <a:alpha val="7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3C1DC2CC-6619-9055-9742-6FAC6481F242}"/>
              </a:ext>
            </a:extLst>
          </p:cNvPr>
          <p:cNvSpPr/>
          <p:nvPr/>
        </p:nvSpPr>
        <p:spPr>
          <a:xfrm>
            <a:off x="5324475" y="5734050"/>
            <a:ext cx="1847850" cy="8763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4280605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86096C56-EDD8-30F0-350B-5CF2F1F5D0E9}"/>
              </a:ext>
            </a:extLst>
          </p:cNvPr>
          <p:cNvSpPr txBox="1">
            <a:spLocks/>
          </p:cNvSpPr>
          <p:nvPr/>
        </p:nvSpPr>
        <p:spPr>
          <a:xfrm>
            <a:off x="589560" y="856180"/>
            <a:ext cx="4560584" cy="11280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defRPr/>
            </a:pPr>
            <a:r>
              <a:rPr lang="en-US" sz="4000" err="1"/>
              <a:t>Journée</a:t>
            </a:r>
            <a:r>
              <a:rPr lang="en-US" sz="4000"/>
              <a:t> type</a:t>
            </a:r>
            <a:endParaRPr lang="en-US" sz="4000" b="0" i="0" u="none" strike="noStrike" cap="none" spc="0" normalizeH="0" baseline="0" noProof="0">
              <a:ln>
                <a:noFill/>
              </a:ln>
              <a:effectLst/>
              <a:uLnTx/>
              <a:uFillTx/>
            </a:endParaRPr>
          </a:p>
        </p:txBody>
      </p:sp>
      <p:sp>
        <p:nvSpPr>
          <p:cNvPr id="6" name="TextBox 5">
            <a:extLst>
              <a:ext uri="{FF2B5EF4-FFF2-40B4-BE49-F238E27FC236}">
                <a16:creationId xmlns:a16="http://schemas.microsoft.com/office/drawing/2014/main" id="{91B112F5-F927-C87B-D952-EBECED63276F}"/>
              </a:ext>
            </a:extLst>
          </p:cNvPr>
          <p:cNvSpPr txBox="1">
            <a:spLocks noChangeArrowheads="1"/>
          </p:cNvSpPr>
          <p:nvPr/>
        </p:nvSpPr>
        <p:spPr bwMode="auto">
          <a:xfrm>
            <a:off x="590719" y="2699473"/>
            <a:ext cx="4559425" cy="327373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marL="457200" indent="-457200">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285750" indent="-228600">
              <a:lnSpc>
                <a:spcPct val="90000"/>
              </a:lnSpc>
              <a:spcAft>
                <a:spcPts val="600"/>
              </a:spcAft>
              <a:buClr>
                <a:srgbClr val="17406D"/>
              </a:buClr>
              <a:buFont typeface="Arial" panose="020B0604020202020204" pitchFamily="34" charset="0"/>
              <a:buChar char="•"/>
              <a:defRPr/>
            </a:pPr>
            <a:r>
              <a:rPr lang="en-US" sz="2000" b="0">
                <a:solidFill>
                  <a:schemeClr val="tx1"/>
                </a:solidFill>
                <a:latin typeface="+mn-lt"/>
                <a:ea typeface="+mn-ea"/>
                <a:cs typeface="+mn-cs"/>
              </a:rPr>
              <a:t>Les ateliers</a:t>
            </a:r>
            <a:endParaRPr lang="en-US" sz="2000" b="0">
              <a:solidFill>
                <a:schemeClr val="tx1"/>
              </a:solidFill>
              <a:latin typeface="Calibri" panose="020F0502020204030204"/>
              <a:ea typeface="+mn-ea"/>
              <a:cs typeface="Calibri"/>
            </a:endParaRPr>
          </a:p>
          <a:p>
            <a:pPr marL="285750" indent="-228600">
              <a:lnSpc>
                <a:spcPct val="90000"/>
              </a:lnSpc>
              <a:spcAft>
                <a:spcPts val="600"/>
              </a:spcAft>
              <a:buClr>
                <a:srgbClr val="17406D"/>
              </a:buClr>
              <a:buFont typeface="Arial" panose="020B0604020202020204" pitchFamily="34" charset="0"/>
              <a:buChar char="•"/>
              <a:defRPr/>
            </a:pPr>
            <a:endParaRPr lang="en-US" sz="2000" b="0">
              <a:solidFill>
                <a:schemeClr val="tx1"/>
              </a:solidFill>
              <a:latin typeface="+mn-lt"/>
              <a:ea typeface="+mn-ea"/>
              <a:cs typeface="Calibri"/>
            </a:endParaRPr>
          </a:p>
          <a:p>
            <a:pPr marL="285750" indent="-228600">
              <a:lnSpc>
                <a:spcPct val="90000"/>
              </a:lnSpc>
              <a:spcAft>
                <a:spcPts val="600"/>
              </a:spcAft>
              <a:buClr>
                <a:srgbClr val="17406D"/>
              </a:buClr>
              <a:buFont typeface="Arial" panose="020B0604020202020204" pitchFamily="34" charset="0"/>
              <a:buChar char="•"/>
              <a:defRPr/>
            </a:pPr>
            <a:endParaRPr lang="en-US" sz="2000" b="0">
              <a:solidFill>
                <a:schemeClr val="tx1"/>
              </a:solidFill>
              <a:latin typeface="+mn-lt"/>
              <a:ea typeface="+mn-ea"/>
              <a:cs typeface="Calibri"/>
            </a:endParaRPr>
          </a:p>
          <a:p>
            <a:pPr marL="285750" marR="0" lvl="0" indent="-228600">
              <a:lnSpc>
                <a:spcPct val="90000"/>
              </a:lnSpc>
              <a:spcBef>
                <a:spcPts val="0"/>
              </a:spcBef>
              <a:spcAft>
                <a:spcPts val="600"/>
              </a:spcAft>
              <a:buClr>
                <a:srgbClr val="17406D"/>
              </a:buClr>
              <a:buSzTx/>
              <a:buFont typeface="Arial" panose="020B0604020202020204" pitchFamily="34" charset="0"/>
              <a:buChar char="•"/>
              <a:tabLst/>
              <a:defRPr/>
            </a:pPr>
            <a:endParaRPr lang="en-US" sz="2000" b="0">
              <a:solidFill>
                <a:schemeClr val="tx1"/>
              </a:solidFill>
              <a:latin typeface="+mn-lt"/>
              <a:ea typeface="+mn-ea"/>
              <a:cs typeface="Calibri"/>
            </a:endParaRPr>
          </a:p>
          <a:p>
            <a:pPr marL="0" indent="-228600">
              <a:lnSpc>
                <a:spcPct val="90000"/>
              </a:lnSpc>
              <a:spcAft>
                <a:spcPts val="600"/>
              </a:spcAft>
              <a:buClr>
                <a:srgbClr val="17406D"/>
              </a:buClr>
              <a:buFont typeface="Arial" panose="020B0604020202020204" pitchFamily="34" charset="0"/>
              <a:buChar char="•"/>
              <a:defRPr/>
            </a:pPr>
            <a:endParaRPr lang="en-US" sz="2000" b="0">
              <a:solidFill>
                <a:schemeClr val="tx1"/>
              </a:solidFill>
              <a:latin typeface="+mn-lt"/>
              <a:ea typeface="+mn-ea"/>
              <a:cs typeface="Calibri"/>
            </a:endParaRPr>
          </a:p>
          <a:p>
            <a:pPr marL="285750" indent="-228600">
              <a:lnSpc>
                <a:spcPct val="90000"/>
              </a:lnSpc>
              <a:spcAft>
                <a:spcPts val="600"/>
              </a:spcAft>
              <a:buClr>
                <a:srgbClr val="17406D"/>
              </a:buClr>
              <a:buFont typeface="Arial" panose="020B0604020202020204" pitchFamily="34" charset="0"/>
              <a:buChar char="•"/>
              <a:defRPr/>
            </a:pPr>
            <a:endParaRPr lang="en-US" sz="2000" b="0">
              <a:solidFill>
                <a:schemeClr val="tx1"/>
              </a:solidFill>
              <a:latin typeface="+mn-lt"/>
              <a:ea typeface="+mn-ea"/>
              <a:cs typeface="Calibri"/>
            </a:endParaRPr>
          </a:p>
          <a:p>
            <a:pPr marL="285750" indent="-228600">
              <a:lnSpc>
                <a:spcPct val="90000"/>
              </a:lnSpc>
              <a:spcAft>
                <a:spcPts val="600"/>
              </a:spcAft>
              <a:buClr>
                <a:srgbClr val="17406D"/>
              </a:buClr>
              <a:buFont typeface="Arial" panose="020B0604020202020204" pitchFamily="34" charset="0"/>
              <a:buChar char="•"/>
              <a:defRPr/>
            </a:pPr>
            <a:endParaRPr lang="en-US" sz="2000" b="0">
              <a:solidFill>
                <a:schemeClr val="tx1"/>
              </a:solidFill>
              <a:latin typeface="+mn-lt"/>
              <a:ea typeface="+mn-ea"/>
              <a:cs typeface="+mn-cs"/>
            </a:endParaRPr>
          </a:p>
          <a:p>
            <a:pPr marL="285750" indent="-228600">
              <a:lnSpc>
                <a:spcPct val="90000"/>
              </a:lnSpc>
              <a:spcAft>
                <a:spcPts val="600"/>
              </a:spcAft>
              <a:buClr>
                <a:srgbClr val="17406D"/>
              </a:buClr>
              <a:buFont typeface="Arial" panose="020B0604020202020204" pitchFamily="34" charset="0"/>
              <a:buChar char="•"/>
              <a:defRPr/>
            </a:pPr>
            <a:endParaRPr lang="en-US" sz="2000" b="0">
              <a:solidFill>
                <a:schemeClr val="tx1"/>
              </a:solidFill>
              <a:latin typeface="+mn-lt"/>
              <a:ea typeface="+mn-ea"/>
              <a:cs typeface="Calibri" panose="020F0502020204030204"/>
            </a:endParaRPr>
          </a:p>
        </p:txBody>
      </p:sp>
      <p:sp>
        <p:nvSpPr>
          <p:cNvPr id="27" name="Rectangle 26">
            <a:extLst>
              <a:ext uri="{FF2B5EF4-FFF2-40B4-BE49-F238E27FC236}">
                <a16:creationId xmlns:a16="http://schemas.microsoft.com/office/drawing/2014/main" id="{C597A3F6-BE92-45EE-974B-0AEC41D62780}"/>
              </a:ext>
            </a:extLst>
          </p:cNvPr>
          <p:cNvSpPr/>
          <p:nvPr/>
        </p:nvSpPr>
        <p:spPr>
          <a:xfrm>
            <a:off x="10839236" y="0"/>
            <a:ext cx="1352763" cy="6858000"/>
          </a:xfrm>
          <a:prstGeom prst="rect">
            <a:avLst/>
          </a:prstGeom>
          <a:gradFill>
            <a:gsLst>
              <a:gs pos="0">
                <a:schemeClr val="accent2">
                  <a:alpha val="70000"/>
                </a:schemeClr>
              </a:gs>
              <a:gs pos="100000">
                <a:schemeClr val="accent4">
                  <a:alpha val="7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05049C7-2BD9-3B0C-4DF8-11649F90D2DA}"/>
              </a:ext>
            </a:extLst>
          </p:cNvPr>
          <p:cNvPicPr>
            <a:picLocks noChangeAspect="1"/>
          </p:cNvPicPr>
          <p:nvPr/>
        </p:nvPicPr>
        <p:blipFill>
          <a:blip r:embed="rId2"/>
          <a:stretch>
            <a:fillRect/>
          </a:stretch>
        </p:blipFill>
        <p:spPr>
          <a:xfrm>
            <a:off x="8259760" y="1676399"/>
            <a:ext cx="2089324" cy="2173706"/>
          </a:xfrm>
          <a:prstGeom prst="rect">
            <a:avLst/>
          </a:prstGeom>
        </p:spPr>
      </p:pic>
      <p:pic>
        <p:nvPicPr>
          <p:cNvPr id="5" name="Picture 4">
            <a:extLst>
              <a:ext uri="{FF2B5EF4-FFF2-40B4-BE49-F238E27FC236}">
                <a16:creationId xmlns:a16="http://schemas.microsoft.com/office/drawing/2014/main" id="{899FFBE5-A9B1-EC24-3137-092C1126371D}"/>
              </a:ext>
            </a:extLst>
          </p:cNvPr>
          <p:cNvPicPr>
            <a:picLocks noChangeAspect="1"/>
          </p:cNvPicPr>
          <p:nvPr/>
        </p:nvPicPr>
        <p:blipFill>
          <a:blip r:embed="rId3"/>
          <a:stretch>
            <a:fillRect/>
          </a:stretch>
        </p:blipFill>
        <p:spPr>
          <a:xfrm>
            <a:off x="1462536" y="3834063"/>
            <a:ext cx="2272568" cy="2550694"/>
          </a:xfrm>
          <a:prstGeom prst="rect">
            <a:avLst/>
          </a:prstGeom>
        </p:spPr>
      </p:pic>
      <p:pic>
        <p:nvPicPr>
          <p:cNvPr id="7" name="Picture 6">
            <a:extLst>
              <a:ext uri="{FF2B5EF4-FFF2-40B4-BE49-F238E27FC236}">
                <a16:creationId xmlns:a16="http://schemas.microsoft.com/office/drawing/2014/main" id="{586E4957-0CE6-FAB7-0464-C276BC893E98}"/>
              </a:ext>
            </a:extLst>
          </p:cNvPr>
          <p:cNvPicPr>
            <a:picLocks noChangeAspect="1"/>
          </p:cNvPicPr>
          <p:nvPr/>
        </p:nvPicPr>
        <p:blipFill>
          <a:blip r:embed="rId4"/>
          <a:stretch>
            <a:fillRect/>
          </a:stretch>
        </p:blipFill>
        <p:spPr>
          <a:xfrm>
            <a:off x="5481052" y="810126"/>
            <a:ext cx="2328780" cy="1892969"/>
          </a:xfrm>
          <a:prstGeom prst="rect">
            <a:avLst/>
          </a:prstGeom>
        </p:spPr>
      </p:pic>
      <p:pic>
        <p:nvPicPr>
          <p:cNvPr id="8" name="Picture 7">
            <a:extLst>
              <a:ext uri="{FF2B5EF4-FFF2-40B4-BE49-F238E27FC236}">
                <a16:creationId xmlns:a16="http://schemas.microsoft.com/office/drawing/2014/main" id="{A605BBA0-6CFB-A760-0659-2B489B1329A6}"/>
              </a:ext>
            </a:extLst>
          </p:cNvPr>
          <p:cNvPicPr>
            <a:picLocks noChangeAspect="1"/>
          </p:cNvPicPr>
          <p:nvPr/>
        </p:nvPicPr>
        <p:blipFill>
          <a:blip r:embed="rId5"/>
          <a:stretch>
            <a:fillRect/>
          </a:stretch>
        </p:blipFill>
        <p:spPr>
          <a:xfrm>
            <a:off x="7418972" y="4292767"/>
            <a:ext cx="2278982" cy="2090487"/>
          </a:xfrm>
          <a:prstGeom prst="rect">
            <a:avLst/>
          </a:prstGeom>
        </p:spPr>
      </p:pic>
      <p:pic>
        <p:nvPicPr>
          <p:cNvPr id="9" name="Picture 8">
            <a:extLst>
              <a:ext uri="{FF2B5EF4-FFF2-40B4-BE49-F238E27FC236}">
                <a16:creationId xmlns:a16="http://schemas.microsoft.com/office/drawing/2014/main" id="{B7362160-C561-92E1-D1D0-16758A29B103}"/>
              </a:ext>
            </a:extLst>
          </p:cNvPr>
          <p:cNvPicPr>
            <a:picLocks noChangeAspect="1"/>
          </p:cNvPicPr>
          <p:nvPr/>
        </p:nvPicPr>
        <p:blipFill>
          <a:blip r:embed="rId6"/>
          <a:stretch>
            <a:fillRect/>
          </a:stretch>
        </p:blipFill>
        <p:spPr>
          <a:xfrm>
            <a:off x="4313034" y="3433009"/>
            <a:ext cx="2210374" cy="2302044"/>
          </a:xfrm>
          <a:prstGeom prst="rect">
            <a:avLst/>
          </a:prstGeom>
        </p:spPr>
      </p:pic>
      <p:sp>
        <p:nvSpPr>
          <p:cNvPr id="4" name="Rectangle 3">
            <a:extLst>
              <a:ext uri="{FF2B5EF4-FFF2-40B4-BE49-F238E27FC236}">
                <a16:creationId xmlns:a16="http://schemas.microsoft.com/office/drawing/2014/main" id="{57538F44-46F5-F04E-3744-6F811DAC423F}"/>
              </a:ext>
            </a:extLst>
          </p:cNvPr>
          <p:cNvSpPr/>
          <p:nvPr/>
        </p:nvSpPr>
        <p:spPr>
          <a:xfrm>
            <a:off x="5177921" y="2637247"/>
            <a:ext cx="923925" cy="1427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0" name="Rectangle 9">
            <a:extLst>
              <a:ext uri="{FF2B5EF4-FFF2-40B4-BE49-F238E27FC236}">
                <a16:creationId xmlns:a16="http://schemas.microsoft.com/office/drawing/2014/main" id="{6DC5477D-7B89-F59B-730E-3FEA800D5E6F}"/>
              </a:ext>
            </a:extLst>
          </p:cNvPr>
          <p:cNvSpPr/>
          <p:nvPr/>
        </p:nvSpPr>
        <p:spPr>
          <a:xfrm>
            <a:off x="7938647" y="3762681"/>
            <a:ext cx="923925" cy="1427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1" name="Rectangle 10">
            <a:extLst>
              <a:ext uri="{FF2B5EF4-FFF2-40B4-BE49-F238E27FC236}">
                <a16:creationId xmlns:a16="http://schemas.microsoft.com/office/drawing/2014/main" id="{317FA0B5-19B6-5BBF-EAB5-EAEACFFFE27F}"/>
              </a:ext>
            </a:extLst>
          </p:cNvPr>
          <p:cNvSpPr/>
          <p:nvPr/>
        </p:nvSpPr>
        <p:spPr>
          <a:xfrm>
            <a:off x="7335835" y="6240490"/>
            <a:ext cx="923925" cy="1427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 name="Rectangle 11">
            <a:extLst>
              <a:ext uri="{FF2B5EF4-FFF2-40B4-BE49-F238E27FC236}">
                <a16:creationId xmlns:a16="http://schemas.microsoft.com/office/drawing/2014/main" id="{19C5F2EA-E331-FD9B-DA35-7FF4762F8140}"/>
              </a:ext>
            </a:extLst>
          </p:cNvPr>
          <p:cNvSpPr/>
          <p:nvPr/>
        </p:nvSpPr>
        <p:spPr>
          <a:xfrm>
            <a:off x="3945592" y="5673196"/>
            <a:ext cx="923925" cy="1427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3" name="Rectangle 12">
            <a:extLst>
              <a:ext uri="{FF2B5EF4-FFF2-40B4-BE49-F238E27FC236}">
                <a16:creationId xmlns:a16="http://schemas.microsoft.com/office/drawing/2014/main" id="{C3FE6D3C-D004-C168-E62F-D83891D314F0}"/>
              </a:ext>
            </a:extLst>
          </p:cNvPr>
          <p:cNvSpPr/>
          <p:nvPr/>
        </p:nvSpPr>
        <p:spPr>
          <a:xfrm>
            <a:off x="1126192" y="6240490"/>
            <a:ext cx="923925" cy="1427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2962763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86096C56-EDD8-30F0-350B-5CF2F1F5D0E9}"/>
              </a:ext>
            </a:extLst>
          </p:cNvPr>
          <p:cNvSpPr txBox="1">
            <a:spLocks/>
          </p:cNvSpPr>
          <p:nvPr/>
        </p:nvSpPr>
        <p:spPr>
          <a:xfrm>
            <a:off x="589560" y="856180"/>
            <a:ext cx="4560584" cy="11280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defRPr/>
            </a:pPr>
            <a:r>
              <a:rPr lang="en-US" sz="4000"/>
              <a:t>Journée type</a:t>
            </a:r>
            <a:endParaRPr lang="en-US" sz="4000" b="0" i="0" u="none" strike="noStrike" cap="none" spc="0" normalizeH="0" baseline="0" noProof="0">
              <a:ln>
                <a:noFill/>
              </a:ln>
              <a:effectLst/>
              <a:uLnTx/>
              <a:uFillTx/>
            </a:endParaRPr>
          </a:p>
        </p:txBody>
      </p:sp>
      <p:sp>
        <p:nvSpPr>
          <p:cNvPr id="6" name="TextBox 5">
            <a:extLst>
              <a:ext uri="{FF2B5EF4-FFF2-40B4-BE49-F238E27FC236}">
                <a16:creationId xmlns:a16="http://schemas.microsoft.com/office/drawing/2014/main" id="{91B112F5-F927-C87B-D952-EBECED63276F}"/>
              </a:ext>
            </a:extLst>
          </p:cNvPr>
          <p:cNvSpPr txBox="1">
            <a:spLocks noChangeArrowheads="1"/>
          </p:cNvSpPr>
          <p:nvPr/>
        </p:nvSpPr>
        <p:spPr bwMode="auto">
          <a:xfrm>
            <a:off x="590719" y="3052399"/>
            <a:ext cx="4559425" cy="327373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marL="457200" indent="-457200">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285750" indent="-228600">
              <a:lnSpc>
                <a:spcPct val="90000"/>
              </a:lnSpc>
              <a:spcAft>
                <a:spcPts val="600"/>
              </a:spcAft>
              <a:buClr>
                <a:srgbClr val="17406D"/>
              </a:buClr>
              <a:buFont typeface="Arial" panose="020B0604020202020204" pitchFamily="34" charset="0"/>
              <a:buChar char="•"/>
              <a:defRPr/>
            </a:pPr>
            <a:r>
              <a:rPr lang="en-US" sz="2000" b="0">
                <a:solidFill>
                  <a:schemeClr val="tx1"/>
                </a:solidFill>
                <a:latin typeface="+mn-lt"/>
                <a:ea typeface="+mn-ea"/>
                <a:cs typeface="+mn-cs"/>
              </a:rPr>
              <a:t>La </a:t>
            </a:r>
            <a:r>
              <a:rPr lang="en-US" sz="2000" b="0" err="1">
                <a:solidFill>
                  <a:schemeClr val="tx1"/>
                </a:solidFill>
                <a:latin typeface="+mn-lt"/>
                <a:ea typeface="+mn-ea"/>
                <a:cs typeface="+mn-cs"/>
              </a:rPr>
              <a:t>récréation</a:t>
            </a:r>
            <a:endParaRPr lang="en-US" sz="2000" b="0" err="1">
              <a:solidFill>
                <a:schemeClr val="tx1"/>
              </a:solidFill>
              <a:latin typeface="Calibri" panose="020F0502020204030204"/>
              <a:ea typeface="+mn-ea"/>
              <a:cs typeface="Calibri"/>
            </a:endParaRPr>
          </a:p>
          <a:p>
            <a:pPr marL="285750" indent="-228600">
              <a:lnSpc>
                <a:spcPct val="90000"/>
              </a:lnSpc>
              <a:spcAft>
                <a:spcPts val="600"/>
              </a:spcAft>
              <a:buClr>
                <a:srgbClr val="17406D"/>
              </a:buClr>
              <a:buFont typeface="Arial" panose="020B0604020202020204" pitchFamily="34" charset="0"/>
              <a:buChar char="•"/>
              <a:defRPr/>
            </a:pPr>
            <a:endParaRPr lang="en-US" sz="2000" b="0">
              <a:solidFill>
                <a:schemeClr val="tx1"/>
              </a:solidFill>
              <a:latin typeface="+mn-lt"/>
              <a:ea typeface="+mn-ea"/>
              <a:cs typeface="Calibri"/>
            </a:endParaRPr>
          </a:p>
          <a:p>
            <a:pPr marL="285750" indent="-228600">
              <a:lnSpc>
                <a:spcPct val="90000"/>
              </a:lnSpc>
              <a:spcAft>
                <a:spcPts val="600"/>
              </a:spcAft>
              <a:buClr>
                <a:srgbClr val="17406D"/>
              </a:buClr>
              <a:buFont typeface="Arial" panose="020B0604020202020204" pitchFamily="34" charset="0"/>
              <a:buChar char="•"/>
              <a:defRPr/>
            </a:pPr>
            <a:endParaRPr lang="en-US" sz="2000" b="0">
              <a:solidFill>
                <a:schemeClr val="tx1"/>
              </a:solidFill>
              <a:latin typeface="+mn-lt"/>
              <a:ea typeface="+mn-ea"/>
              <a:cs typeface="Calibri"/>
            </a:endParaRPr>
          </a:p>
          <a:p>
            <a:pPr marL="285750" marR="0" lvl="0" indent="-228600">
              <a:lnSpc>
                <a:spcPct val="90000"/>
              </a:lnSpc>
              <a:spcBef>
                <a:spcPts val="0"/>
              </a:spcBef>
              <a:spcAft>
                <a:spcPts val="600"/>
              </a:spcAft>
              <a:buClr>
                <a:srgbClr val="17406D"/>
              </a:buClr>
              <a:buSzTx/>
              <a:buFont typeface="Arial" panose="020B0604020202020204" pitchFamily="34" charset="0"/>
              <a:buChar char="•"/>
              <a:tabLst/>
              <a:defRPr/>
            </a:pPr>
            <a:endParaRPr lang="en-US" sz="2000" b="0">
              <a:solidFill>
                <a:schemeClr val="tx1"/>
              </a:solidFill>
              <a:latin typeface="+mn-lt"/>
              <a:ea typeface="+mn-ea"/>
              <a:cs typeface="Calibri"/>
            </a:endParaRPr>
          </a:p>
          <a:p>
            <a:pPr marL="0" indent="-228600">
              <a:lnSpc>
                <a:spcPct val="90000"/>
              </a:lnSpc>
              <a:spcAft>
                <a:spcPts val="600"/>
              </a:spcAft>
              <a:buClr>
                <a:srgbClr val="17406D"/>
              </a:buClr>
              <a:buFont typeface="Arial" panose="020B0604020202020204" pitchFamily="34" charset="0"/>
              <a:buChar char="•"/>
              <a:defRPr/>
            </a:pPr>
            <a:endParaRPr lang="en-US" sz="2000" b="0">
              <a:solidFill>
                <a:schemeClr val="tx1"/>
              </a:solidFill>
              <a:latin typeface="+mn-lt"/>
              <a:ea typeface="+mn-ea"/>
              <a:cs typeface="Calibri"/>
            </a:endParaRPr>
          </a:p>
          <a:p>
            <a:pPr marL="285750" indent="-228600">
              <a:lnSpc>
                <a:spcPct val="90000"/>
              </a:lnSpc>
              <a:spcAft>
                <a:spcPts val="600"/>
              </a:spcAft>
              <a:buClr>
                <a:srgbClr val="17406D"/>
              </a:buClr>
              <a:buFont typeface="Arial" panose="020B0604020202020204" pitchFamily="34" charset="0"/>
              <a:buChar char="•"/>
              <a:defRPr/>
            </a:pPr>
            <a:endParaRPr lang="en-US" sz="2000" b="0">
              <a:solidFill>
                <a:schemeClr val="tx1"/>
              </a:solidFill>
              <a:latin typeface="+mn-lt"/>
              <a:ea typeface="+mn-ea"/>
              <a:cs typeface="Calibri"/>
            </a:endParaRPr>
          </a:p>
          <a:p>
            <a:pPr marL="285750" indent="-228600">
              <a:lnSpc>
                <a:spcPct val="90000"/>
              </a:lnSpc>
              <a:spcAft>
                <a:spcPts val="600"/>
              </a:spcAft>
              <a:buClr>
                <a:srgbClr val="17406D"/>
              </a:buClr>
              <a:buFont typeface="Arial" panose="020B0604020202020204" pitchFamily="34" charset="0"/>
              <a:buChar char="•"/>
              <a:defRPr/>
            </a:pPr>
            <a:endParaRPr lang="en-US" sz="2000" b="0">
              <a:solidFill>
                <a:schemeClr val="tx1"/>
              </a:solidFill>
              <a:latin typeface="+mn-lt"/>
              <a:ea typeface="+mn-ea"/>
              <a:cs typeface="+mn-cs"/>
            </a:endParaRPr>
          </a:p>
          <a:p>
            <a:pPr marL="285750" indent="-228600">
              <a:lnSpc>
                <a:spcPct val="90000"/>
              </a:lnSpc>
              <a:spcAft>
                <a:spcPts val="600"/>
              </a:spcAft>
              <a:buClr>
                <a:srgbClr val="17406D"/>
              </a:buClr>
              <a:buFont typeface="Arial" panose="020B0604020202020204" pitchFamily="34" charset="0"/>
              <a:buChar char="•"/>
              <a:defRPr/>
            </a:pPr>
            <a:endParaRPr lang="en-US" sz="2000" b="0">
              <a:solidFill>
                <a:schemeClr val="tx1"/>
              </a:solidFill>
              <a:latin typeface="+mn-lt"/>
              <a:ea typeface="+mn-ea"/>
              <a:cs typeface="Calibri" panose="020F0502020204030204"/>
            </a:endParaRPr>
          </a:p>
        </p:txBody>
      </p:sp>
      <p:pic>
        <p:nvPicPr>
          <p:cNvPr id="4" name="Picture 3">
            <a:extLst>
              <a:ext uri="{FF2B5EF4-FFF2-40B4-BE49-F238E27FC236}">
                <a16:creationId xmlns:a16="http://schemas.microsoft.com/office/drawing/2014/main" id="{2CA4D9DC-7524-0D8A-35D7-BE994A4914DB}"/>
              </a:ext>
            </a:extLst>
          </p:cNvPr>
          <p:cNvPicPr>
            <a:picLocks noChangeAspect="1"/>
          </p:cNvPicPr>
          <p:nvPr/>
        </p:nvPicPr>
        <p:blipFill rotWithShape="1">
          <a:blip r:embed="rId2"/>
          <a:srcRect t="1531" b="1531"/>
          <a:stretch/>
        </p:blipFill>
        <p:spPr>
          <a:xfrm>
            <a:off x="5977788" y="799352"/>
            <a:ext cx="5425410" cy="5259296"/>
          </a:xfrm>
          <a:prstGeom prst="rect">
            <a:avLst/>
          </a:prstGeom>
        </p:spPr>
      </p:pic>
      <p:sp>
        <p:nvSpPr>
          <p:cNvPr id="27" name="Rectangle 26">
            <a:extLst>
              <a:ext uri="{FF2B5EF4-FFF2-40B4-BE49-F238E27FC236}">
                <a16:creationId xmlns:a16="http://schemas.microsoft.com/office/drawing/2014/main" id="{C597A3F6-BE92-45EE-974B-0AEC41D62780}"/>
              </a:ext>
            </a:extLst>
          </p:cNvPr>
          <p:cNvSpPr/>
          <p:nvPr/>
        </p:nvSpPr>
        <p:spPr>
          <a:xfrm>
            <a:off x="10839236" y="0"/>
            <a:ext cx="1352763" cy="6858000"/>
          </a:xfrm>
          <a:prstGeom prst="rect">
            <a:avLst/>
          </a:prstGeom>
          <a:gradFill>
            <a:gsLst>
              <a:gs pos="0">
                <a:schemeClr val="accent2">
                  <a:alpha val="70000"/>
                </a:schemeClr>
              </a:gs>
              <a:gs pos="100000">
                <a:schemeClr val="accent4">
                  <a:alpha val="7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8C2E631-FF52-E188-E038-2F98201C805C}"/>
              </a:ext>
            </a:extLst>
          </p:cNvPr>
          <p:cNvSpPr/>
          <p:nvPr/>
        </p:nvSpPr>
        <p:spPr>
          <a:xfrm>
            <a:off x="5636737" y="5705475"/>
            <a:ext cx="1847850" cy="8763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13274233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86096C56-EDD8-30F0-350B-5CF2F1F5D0E9}"/>
              </a:ext>
            </a:extLst>
          </p:cNvPr>
          <p:cNvSpPr txBox="1">
            <a:spLocks/>
          </p:cNvSpPr>
          <p:nvPr/>
        </p:nvSpPr>
        <p:spPr>
          <a:xfrm>
            <a:off x="589560" y="856180"/>
            <a:ext cx="4560584" cy="11280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defRPr/>
            </a:pPr>
            <a:r>
              <a:rPr lang="en-US" sz="4000"/>
              <a:t>Journée type</a:t>
            </a:r>
            <a:endParaRPr lang="en-US" sz="4000" b="0" i="0" u="none" strike="noStrike" cap="none" spc="0" normalizeH="0" baseline="0" noProof="0">
              <a:ln>
                <a:noFill/>
              </a:ln>
              <a:effectLst/>
              <a:uLnTx/>
              <a:uFillTx/>
            </a:endParaRPr>
          </a:p>
        </p:txBody>
      </p:sp>
      <p:sp>
        <p:nvSpPr>
          <p:cNvPr id="6" name="TextBox 5">
            <a:extLst>
              <a:ext uri="{FF2B5EF4-FFF2-40B4-BE49-F238E27FC236}">
                <a16:creationId xmlns:a16="http://schemas.microsoft.com/office/drawing/2014/main" id="{91B112F5-F927-C87B-D952-EBECED63276F}"/>
              </a:ext>
            </a:extLst>
          </p:cNvPr>
          <p:cNvSpPr txBox="1">
            <a:spLocks noChangeArrowheads="1"/>
          </p:cNvSpPr>
          <p:nvPr/>
        </p:nvSpPr>
        <p:spPr bwMode="auto">
          <a:xfrm>
            <a:off x="590719" y="3052399"/>
            <a:ext cx="4559425" cy="327373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marL="457200" indent="-457200">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285750" indent="-228600">
              <a:lnSpc>
                <a:spcPct val="200000"/>
              </a:lnSpc>
              <a:spcAft>
                <a:spcPts val="600"/>
              </a:spcAft>
              <a:buClr>
                <a:srgbClr val="17406D"/>
              </a:buClr>
              <a:buFont typeface="Arial" panose="020B0604020202020204" pitchFamily="34" charset="0"/>
              <a:buChar char="•"/>
              <a:defRPr/>
            </a:pPr>
            <a:r>
              <a:rPr lang="en-US" sz="2000" b="0" dirty="0" err="1">
                <a:solidFill>
                  <a:schemeClr val="tx1"/>
                </a:solidFill>
                <a:latin typeface="+mn-lt"/>
                <a:ea typeface="+mn-ea"/>
                <a:cs typeface="+mn-cs"/>
              </a:rPr>
              <a:t>L'éducation</a:t>
            </a:r>
            <a:r>
              <a:rPr lang="en-US" sz="2000" b="0" dirty="0">
                <a:solidFill>
                  <a:schemeClr val="tx1"/>
                </a:solidFill>
                <a:latin typeface="+mn-lt"/>
                <a:ea typeface="+mn-ea"/>
                <a:cs typeface="+mn-cs"/>
              </a:rPr>
              <a:t> physique</a:t>
            </a:r>
            <a:br>
              <a:rPr lang="en-US" sz="2000" b="0" dirty="0">
                <a:solidFill>
                  <a:schemeClr val="tx1"/>
                </a:solidFill>
                <a:latin typeface="+mn-lt"/>
                <a:ea typeface="+mn-ea"/>
                <a:cs typeface="+mn-cs"/>
              </a:rPr>
            </a:br>
            <a:r>
              <a:rPr lang="en-US" sz="2000" b="0" dirty="0">
                <a:solidFill>
                  <a:schemeClr val="tx1"/>
                </a:solidFill>
                <a:latin typeface="+mn-lt"/>
                <a:ea typeface="+mn-ea"/>
                <a:cs typeface="+mn-cs"/>
              </a:rPr>
              <a:t>- </a:t>
            </a:r>
            <a:r>
              <a:rPr lang="en-US" sz="2000" b="0" dirty="0" err="1">
                <a:solidFill>
                  <a:schemeClr val="tx1"/>
                </a:solidFill>
                <a:latin typeface="+mn-lt"/>
                <a:ea typeface="+mn-ea"/>
                <a:cs typeface="+mn-cs"/>
              </a:rPr>
              <a:t>Gymnastique</a:t>
            </a:r>
            <a:br>
              <a:rPr lang="en-US" sz="2000" b="0" dirty="0">
                <a:solidFill>
                  <a:schemeClr val="tx1"/>
                </a:solidFill>
                <a:latin typeface="+mn-lt"/>
                <a:ea typeface="+mn-ea"/>
                <a:cs typeface="+mn-cs"/>
              </a:rPr>
            </a:br>
            <a:r>
              <a:rPr lang="en-US" sz="2000" b="0" dirty="0">
                <a:solidFill>
                  <a:schemeClr val="tx1"/>
                </a:solidFill>
                <a:latin typeface="+mn-lt"/>
                <a:ea typeface="+mn-ea"/>
                <a:cs typeface="+mn-cs"/>
              </a:rPr>
              <a:t>- </a:t>
            </a:r>
            <a:r>
              <a:rPr lang="en-US" sz="2000" b="0" dirty="0" err="1">
                <a:solidFill>
                  <a:schemeClr val="tx1"/>
                </a:solidFill>
                <a:latin typeface="+mn-lt"/>
                <a:ea typeface="+mn-ea"/>
                <a:cs typeface="+mn-cs"/>
              </a:rPr>
              <a:t>Rythmique</a:t>
            </a:r>
            <a:endParaRPr lang="en-US" sz="2000" b="0" dirty="0">
              <a:solidFill>
                <a:schemeClr val="tx1"/>
              </a:solidFill>
              <a:latin typeface="+mn-lt"/>
              <a:ea typeface="+mn-ea"/>
              <a:cs typeface="Calibri"/>
            </a:endParaRPr>
          </a:p>
          <a:p>
            <a:pPr marL="285750" indent="-228600">
              <a:lnSpc>
                <a:spcPct val="90000"/>
              </a:lnSpc>
              <a:spcAft>
                <a:spcPts val="600"/>
              </a:spcAft>
              <a:buClr>
                <a:srgbClr val="17406D"/>
              </a:buClr>
              <a:buFont typeface="Arial" panose="020B0604020202020204" pitchFamily="34" charset="0"/>
              <a:buChar char="•"/>
              <a:defRPr/>
            </a:pPr>
            <a:endParaRPr lang="en-US" sz="2000" b="0" dirty="0">
              <a:solidFill>
                <a:schemeClr val="tx1"/>
              </a:solidFill>
              <a:latin typeface="+mn-lt"/>
              <a:ea typeface="+mn-ea"/>
              <a:cs typeface="Calibri"/>
            </a:endParaRPr>
          </a:p>
          <a:p>
            <a:pPr marL="285750" marR="0" lvl="0" indent="-228600">
              <a:lnSpc>
                <a:spcPct val="90000"/>
              </a:lnSpc>
              <a:spcBef>
                <a:spcPts val="0"/>
              </a:spcBef>
              <a:spcAft>
                <a:spcPts val="600"/>
              </a:spcAft>
              <a:buClr>
                <a:srgbClr val="17406D"/>
              </a:buClr>
              <a:buSzTx/>
              <a:buFont typeface="Arial" panose="020B0604020202020204" pitchFamily="34" charset="0"/>
              <a:buChar char="•"/>
              <a:tabLst/>
              <a:defRPr/>
            </a:pPr>
            <a:endParaRPr lang="en-US" sz="2000" b="0" dirty="0">
              <a:solidFill>
                <a:schemeClr val="tx1"/>
              </a:solidFill>
              <a:latin typeface="+mn-lt"/>
              <a:ea typeface="+mn-ea"/>
              <a:cs typeface="Calibri"/>
            </a:endParaRPr>
          </a:p>
          <a:p>
            <a:pPr marL="0" indent="-228600">
              <a:lnSpc>
                <a:spcPct val="90000"/>
              </a:lnSpc>
              <a:spcAft>
                <a:spcPts val="600"/>
              </a:spcAft>
              <a:buClr>
                <a:srgbClr val="17406D"/>
              </a:buClr>
              <a:buFont typeface="Arial" panose="020B0604020202020204" pitchFamily="34" charset="0"/>
              <a:buChar char="•"/>
              <a:defRPr/>
            </a:pPr>
            <a:endParaRPr lang="en-US" sz="2000" b="0" dirty="0">
              <a:solidFill>
                <a:schemeClr val="tx1"/>
              </a:solidFill>
              <a:latin typeface="+mn-lt"/>
              <a:ea typeface="+mn-ea"/>
              <a:cs typeface="Calibri"/>
            </a:endParaRPr>
          </a:p>
          <a:p>
            <a:pPr marL="285750" indent="-228600">
              <a:lnSpc>
                <a:spcPct val="90000"/>
              </a:lnSpc>
              <a:spcAft>
                <a:spcPts val="600"/>
              </a:spcAft>
              <a:buClr>
                <a:srgbClr val="17406D"/>
              </a:buClr>
              <a:buFont typeface="Arial" panose="020B0604020202020204" pitchFamily="34" charset="0"/>
              <a:buChar char="•"/>
              <a:defRPr/>
            </a:pPr>
            <a:endParaRPr lang="en-US" sz="2000" b="0" dirty="0">
              <a:solidFill>
                <a:schemeClr val="tx1"/>
              </a:solidFill>
              <a:latin typeface="+mn-lt"/>
              <a:ea typeface="+mn-ea"/>
              <a:cs typeface="Calibri"/>
            </a:endParaRPr>
          </a:p>
          <a:p>
            <a:pPr marL="285750" indent="-228600">
              <a:lnSpc>
                <a:spcPct val="90000"/>
              </a:lnSpc>
              <a:spcAft>
                <a:spcPts val="600"/>
              </a:spcAft>
              <a:buClr>
                <a:srgbClr val="17406D"/>
              </a:buClr>
              <a:buFont typeface="Arial" panose="020B0604020202020204" pitchFamily="34" charset="0"/>
              <a:buChar char="•"/>
              <a:defRPr/>
            </a:pPr>
            <a:endParaRPr lang="en-US" sz="2000" b="0" dirty="0">
              <a:solidFill>
                <a:schemeClr val="tx1"/>
              </a:solidFill>
              <a:latin typeface="+mn-lt"/>
              <a:ea typeface="+mn-ea"/>
              <a:cs typeface="+mn-cs"/>
            </a:endParaRPr>
          </a:p>
          <a:p>
            <a:pPr marL="285750" indent="-228600">
              <a:lnSpc>
                <a:spcPct val="90000"/>
              </a:lnSpc>
              <a:spcAft>
                <a:spcPts val="600"/>
              </a:spcAft>
              <a:buClr>
                <a:srgbClr val="17406D"/>
              </a:buClr>
              <a:buFont typeface="Arial" panose="020B0604020202020204" pitchFamily="34" charset="0"/>
              <a:buChar char="•"/>
              <a:defRPr/>
            </a:pPr>
            <a:endParaRPr lang="en-US" sz="2000" b="0" dirty="0">
              <a:solidFill>
                <a:schemeClr val="tx1"/>
              </a:solidFill>
              <a:latin typeface="+mn-lt"/>
              <a:ea typeface="+mn-ea"/>
              <a:cs typeface="Calibri" panose="020F0502020204030204"/>
            </a:endParaRPr>
          </a:p>
        </p:txBody>
      </p:sp>
      <p:pic>
        <p:nvPicPr>
          <p:cNvPr id="4" name="Picture 3">
            <a:extLst>
              <a:ext uri="{FF2B5EF4-FFF2-40B4-BE49-F238E27FC236}">
                <a16:creationId xmlns:a16="http://schemas.microsoft.com/office/drawing/2014/main" id="{2CA4D9DC-7524-0D8A-35D7-BE994A4914DB}"/>
              </a:ext>
            </a:extLst>
          </p:cNvPr>
          <p:cNvPicPr>
            <a:picLocks noChangeAspect="1"/>
          </p:cNvPicPr>
          <p:nvPr/>
        </p:nvPicPr>
        <p:blipFill rotWithShape="1">
          <a:blip r:embed="rId2"/>
          <a:srcRect t="-1016" b="4300"/>
          <a:stretch/>
        </p:blipFill>
        <p:spPr>
          <a:xfrm>
            <a:off x="5413826" y="661182"/>
            <a:ext cx="5425410" cy="5247249"/>
          </a:xfrm>
          <a:prstGeom prst="rect">
            <a:avLst/>
          </a:prstGeom>
        </p:spPr>
      </p:pic>
      <p:sp>
        <p:nvSpPr>
          <p:cNvPr id="27" name="Rectangle 26">
            <a:extLst>
              <a:ext uri="{FF2B5EF4-FFF2-40B4-BE49-F238E27FC236}">
                <a16:creationId xmlns:a16="http://schemas.microsoft.com/office/drawing/2014/main" id="{C597A3F6-BE92-45EE-974B-0AEC41D62780}"/>
              </a:ext>
            </a:extLst>
          </p:cNvPr>
          <p:cNvSpPr/>
          <p:nvPr/>
        </p:nvSpPr>
        <p:spPr>
          <a:xfrm>
            <a:off x="10839236" y="0"/>
            <a:ext cx="1352763" cy="6858000"/>
          </a:xfrm>
          <a:prstGeom prst="rect">
            <a:avLst/>
          </a:prstGeom>
          <a:gradFill>
            <a:gsLst>
              <a:gs pos="0">
                <a:schemeClr val="accent2">
                  <a:alpha val="70000"/>
                </a:schemeClr>
              </a:gs>
              <a:gs pos="100000">
                <a:schemeClr val="accent4">
                  <a:alpha val="7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6995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114864"/>
            </a:gs>
            <a:gs pos="72000">
              <a:schemeClr val="tx2">
                <a:lumMod val="60000"/>
                <a:lumOff val="40000"/>
              </a:schemeClr>
            </a:gs>
            <a:gs pos="100000">
              <a:schemeClr val="bg2">
                <a:lumMod val="75000"/>
              </a:schemeClr>
            </a:gs>
          </a:gsLst>
          <a:lin ang="0" scaled="1"/>
          <a:tileRect/>
        </a:gradFill>
        <a:effectLst/>
      </p:bgPr>
    </p:bg>
    <p:spTree>
      <p:nvGrpSpPr>
        <p:cNvPr id="1" name="">
          <a:extLst>
            <a:ext uri="{FF2B5EF4-FFF2-40B4-BE49-F238E27FC236}">
              <a16:creationId xmlns:a16="http://schemas.microsoft.com/office/drawing/2014/main" id="{24C6E100-55D6-2D67-267B-AD3DC7CA8F16}"/>
            </a:ext>
          </a:extLst>
        </p:cNvPr>
        <p:cNvGrpSpPr/>
        <p:nvPr/>
      </p:nvGrpSpPr>
      <p:grpSpPr>
        <a:xfrm>
          <a:off x="0" y="0"/>
          <a:ext cx="0" cy="0"/>
          <a:chOff x="0" y="0"/>
          <a:chExt cx="0" cy="0"/>
        </a:xfrm>
      </p:grpSpPr>
      <p:grpSp>
        <p:nvGrpSpPr>
          <p:cNvPr id="30" name="Groupe 29">
            <a:extLst>
              <a:ext uri="{FF2B5EF4-FFF2-40B4-BE49-F238E27FC236}">
                <a16:creationId xmlns:a16="http://schemas.microsoft.com/office/drawing/2014/main" id="{ADAE9838-7B71-0B1B-4623-852C02174FF1}"/>
              </a:ext>
            </a:extLst>
          </p:cNvPr>
          <p:cNvGrpSpPr/>
          <p:nvPr/>
        </p:nvGrpSpPr>
        <p:grpSpPr>
          <a:xfrm>
            <a:off x="9115257" y="419695"/>
            <a:ext cx="3023868" cy="6232050"/>
            <a:chOff x="9115257" y="419695"/>
            <a:chExt cx="3023868" cy="6232050"/>
          </a:xfrm>
        </p:grpSpPr>
        <p:sp>
          <p:nvSpPr>
            <p:cNvPr id="31" name="Cercle">
              <a:extLst>
                <a:ext uri="{FF2B5EF4-FFF2-40B4-BE49-F238E27FC236}">
                  <a16:creationId xmlns:a16="http://schemas.microsoft.com/office/drawing/2014/main" id="{0475A21E-F97B-3483-EBB6-1909DDE934B9}"/>
                </a:ext>
              </a:extLst>
            </p:cNvPr>
            <p:cNvSpPr/>
            <p:nvPr/>
          </p:nvSpPr>
          <p:spPr>
            <a:xfrm>
              <a:off x="10694656" y="4501718"/>
              <a:ext cx="631849" cy="63184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7" name="Cercle">
              <a:extLst>
                <a:ext uri="{FF2B5EF4-FFF2-40B4-BE49-F238E27FC236}">
                  <a16:creationId xmlns:a16="http://schemas.microsoft.com/office/drawing/2014/main" id="{646C08E2-98B0-A985-F56B-EB592A88A139}"/>
                </a:ext>
              </a:extLst>
            </p:cNvPr>
            <p:cNvSpPr/>
            <p:nvPr/>
          </p:nvSpPr>
          <p:spPr>
            <a:xfrm>
              <a:off x="9765916" y="3336509"/>
              <a:ext cx="362729"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8" name="Cercle">
              <a:extLst>
                <a:ext uri="{FF2B5EF4-FFF2-40B4-BE49-F238E27FC236}">
                  <a16:creationId xmlns:a16="http://schemas.microsoft.com/office/drawing/2014/main" id="{4C0E91F7-4D94-479D-4436-6507EC7E70E6}"/>
                </a:ext>
              </a:extLst>
            </p:cNvPr>
            <p:cNvSpPr/>
            <p:nvPr/>
          </p:nvSpPr>
          <p:spPr>
            <a:xfrm>
              <a:off x="10085521" y="2554525"/>
              <a:ext cx="555587" cy="555587"/>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9" name="Cercle">
              <a:extLst>
                <a:ext uri="{FF2B5EF4-FFF2-40B4-BE49-F238E27FC236}">
                  <a16:creationId xmlns:a16="http://schemas.microsoft.com/office/drawing/2014/main" id="{C66E0AB1-BBFF-578B-98E3-E64039B200B3}"/>
                </a:ext>
              </a:extLst>
            </p:cNvPr>
            <p:cNvSpPr/>
            <p:nvPr/>
          </p:nvSpPr>
          <p:spPr>
            <a:xfrm>
              <a:off x="11611854" y="1550729"/>
              <a:ext cx="362729" cy="362729"/>
            </a:xfrm>
            <a:prstGeom prst="ellipse">
              <a:avLst/>
            </a:prstGeom>
            <a:solidFill>
              <a:schemeClr val="bg2">
                <a:lumMod val="90000"/>
              </a:schemeClr>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0" name="Cercle">
              <a:extLst>
                <a:ext uri="{FF2B5EF4-FFF2-40B4-BE49-F238E27FC236}">
                  <a16:creationId xmlns:a16="http://schemas.microsoft.com/office/drawing/2014/main" id="{E923ABF2-996A-F381-9D35-84B1590DE795}"/>
                </a:ext>
              </a:extLst>
            </p:cNvPr>
            <p:cNvSpPr/>
            <p:nvPr/>
          </p:nvSpPr>
          <p:spPr>
            <a:xfrm>
              <a:off x="11776397" y="419695"/>
              <a:ext cx="362728"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1" name="Cercle">
              <a:extLst>
                <a:ext uri="{FF2B5EF4-FFF2-40B4-BE49-F238E27FC236}">
                  <a16:creationId xmlns:a16="http://schemas.microsoft.com/office/drawing/2014/main" id="{7F3EDE5A-596A-538B-C39A-3D975A471B9A}"/>
                </a:ext>
              </a:extLst>
            </p:cNvPr>
            <p:cNvSpPr/>
            <p:nvPr/>
          </p:nvSpPr>
          <p:spPr>
            <a:xfrm>
              <a:off x="11543557" y="3176552"/>
              <a:ext cx="362728" cy="362729"/>
            </a:xfrm>
            <a:prstGeom prst="ellipse">
              <a:avLst/>
            </a:prstGeom>
            <a:solidFill>
              <a:schemeClr val="bg2">
                <a:lumMod val="90000"/>
              </a:schemeClr>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2" name="Cercle">
              <a:extLst>
                <a:ext uri="{FF2B5EF4-FFF2-40B4-BE49-F238E27FC236}">
                  <a16:creationId xmlns:a16="http://schemas.microsoft.com/office/drawing/2014/main" id="{4A47B4CD-7BAF-8C5E-91EA-8B4DB27E13F7}"/>
                </a:ext>
              </a:extLst>
            </p:cNvPr>
            <p:cNvSpPr/>
            <p:nvPr/>
          </p:nvSpPr>
          <p:spPr>
            <a:xfrm>
              <a:off x="11010580" y="5415933"/>
              <a:ext cx="362729" cy="362728"/>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3" name="Cercle">
              <a:extLst>
                <a:ext uri="{FF2B5EF4-FFF2-40B4-BE49-F238E27FC236}">
                  <a16:creationId xmlns:a16="http://schemas.microsoft.com/office/drawing/2014/main" id="{7EB4BE5A-66FE-64A4-2D1B-7FF1888D5544}"/>
                </a:ext>
              </a:extLst>
            </p:cNvPr>
            <p:cNvSpPr/>
            <p:nvPr/>
          </p:nvSpPr>
          <p:spPr>
            <a:xfrm>
              <a:off x="9605144" y="5523154"/>
              <a:ext cx="362728"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4" name="Cercle">
              <a:extLst>
                <a:ext uri="{FF2B5EF4-FFF2-40B4-BE49-F238E27FC236}">
                  <a16:creationId xmlns:a16="http://schemas.microsoft.com/office/drawing/2014/main" id="{7573DC72-F422-FE15-1B86-7985D322516B}"/>
                </a:ext>
              </a:extLst>
            </p:cNvPr>
            <p:cNvSpPr/>
            <p:nvPr/>
          </p:nvSpPr>
          <p:spPr>
            <a:xfrm>
              <a:off x="9115257" y="6289016"/>
              <a:ext cx="362729"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5" name="Cercle">
              <a:extLst>
                <a:ext uri="{FF2B5EF4-FFF2-40B4-BE49-F238E27FC236}">
                  <a16:creationId xmlns:a16="http://schemas.microsoft.com/office/drawing/2014/main" id="{7D5887BF-E54A-4629-33CC-D94A711E2FEA}"/>
                </a:ext>
              </a:extLst>
            </p:cNvPr>
            <p:cNvSpPr/>
            <p:nvPr/>
          </p:nvSpPr>
          <p:spPr>
            <a:xfrm>
              <a:off x="10761919" y="2126750"/>
              <a:ext cx="362728" cy="362730"/>
            </a:xfrm>
            <a:prstGeom prst="ellipse">
              <a:avLst/>
            </a:prstGeom>
            <a:solidFill>
              <a:schemeClr val="bg2">
                <a:lumMod val="90000"/>
              </a:schemeClr>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6" name="Cercle">
              <a:extLst>
                <a:ext uri="{FF2B5EF4-FFF2-40B4-BE49-F238E27FC236}">
                  <a16:creationId xmlns:a16="http://schemas.microsoft.com/office/drawing/2014/main" id="{B879D00A-1091-EFF5-34C2-9E03D579C3B1}"/>
                </a:ext>
              </a:extLst>
            </p:cNvPr>
            <p:cNvSpPr/>
            <p:nvPr/>
          </p:nvSpPr>
          <p:spPr>
            <a:xfrm>
              <a:off x="11145465" y="4410666"/>
              <a:ext cx="362729"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grpSp>
      <p:pic>
        <p:nvPicPr>
          <p:cNvPr id="47" name="Image 46" descr="Une image contenant texte, Police, logo, Graphique&#10;&#10;Description générée automatiquement">
            <a:extLst>
              <a:ext uri="{FF2B5EF4-FFF2-40B4-BE49-F238E27FC236}">
                <a16:creationId xmlns:a16="http://schemas.microsoft.com/office/drawing/2014/main" id="{A25AF137-87CD-B236-A543-AE256319DC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5" y="55602"/>
            <a:ext cx="381884" cy="645438"/>
          </a:xfrm>
          <a:prstGeom prst="rect">
            <a:avLst/>
          </a:prstGeom>
        </p:spPr>
      </p:pic>
      <p:sp>
        <p:nvSpPr>
          <p:cNvPr id="3" name="Text Placeholder 1">
            <a:extLst>
              <a:ext uri="{FF2B5EF4-FFF2-40B4-BE49-F238E27FC236}">
                <a16:creationId xmlns:a16="http://schemas.microsoft.com/office/drawing/2014/main" id="{DF91649F-C05F-3426-66CC-C92613A2F71F}"/>
              </a:ext>
            </a:extLst>
          </p:cNvPr>
          <p:cNvSpPr txBox="1">
            <a:spLocks/>
          </p:cNvSpPr>
          <p:nvPr/>
        </p:nvSpPr>
        <p:spPr>
          <a:xfrm>
            <a:off x="517092" y="844331"/>
            <a:ext cx="11157817" cy="4887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H" sz="1800" b="0" i="0" u="none" strike="noStrike" kern="1200" cap="none" spc="0" normalizeH="0" baseline="0" noProof="0">
              <a:ln>
                <a:noFill/>
              </a:ln>
              <a:solidFill>
                <a:srgbClr val="144B6A"/>
              </a:solidFill>
              <a:effectLst/>
              <a:uLnTx/>
              <a:uFillTx/>
              <a:latin typeface="Calibri" panose="020F0502020204030204"/>
              <a:ea typeface="+mn-ea"/>
              <a:cs typeface="+mn-cs"/>
            </a:endParaRPr>
          </a:p>
        </p:txBody>
      </p:sp>
      <p:sp>
        <p:nvSpPr>
          <p:cNvPr id="8" name="TextBox 29">
            <a:extLst>
              <a:ext uri="{FF2B5EF4-FFF2-40B4-BE49-F238E27FC236}">
                <a16:creationId xmlns:a16="http://schemas.microsoft.com/office/drawing/2014/main" id="{325D821D-6A93-6655-5253-545735836703}"/>
              </a:ext>
            </a:extLst>
          </p:cNvPr>
          <p:cNvSpPr txBox="1">
            <a:spLocks noChangeArrowheads="1"/>
          </p:cNvSpPr>
          <p:nvPr/>
        </p:nvSpPr>
        <p:spPr bwMode="auto">
          <a:xfrm>
            <a:off x="596823" y="1625956"/>
            <a:ext cx="10242413" cy="5235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457200" indent="-457200">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635000" indent="-635000">
              <a:spcBef>
                <a:spcPts val="1200"/>
              </a:spcBef>
              <a:buClr>
                <a:schemeClr val="bg1"/>
              </a:buClr>
              <a:buFont typeface="Arial"/>
              <a:buChar char="•"/>
              <a:defRPr/>
            </a:pPr>
            <a:r>
              <a:rPr lang="en-US" sz="2000" b="0" dirty="0">
                <a:solidFill>
                  <a:schemeClr val="bg1"/>
                </a:solidFill>
                <a:latin typeface="Calibri"/>
                <a:cs typeface="Helvetica"/>
              </a:rPr>
              <a:t>La première </a:t>
            </a:r>
            <a:r>
              <a:rPr lang="en-US" sz="2000" b="0" dirty="0" err="1">
                <a:solidFill>
                  <a:schemeClr val="bg1"/>
                </a:solidFill>
                <a:latin typeface="Calibri"/>
                <a:cs typeface="Helvetica"/>
              </a:rPr>
              <a:t>année</a:t>
            </a:r>
            <a:r>
              <a:rPr lang="en-US" sz="2000" b="0" dirty="0">
                <a:solidFill>
                  <a:schemeClr val="bg1"/>
                </a:solidFill>
                <a:latin typeface="Calibri"/>
                <a:cs typeface="Helvetica"/>
              </a:rPr>
              <a:t> du premier cycle </a:t>
            </a:r>
            <a:r>
              <a:rPr lang="en-US" sz="2000" b="0" dirty="0" err="1">
                <a:solidFill>
                  <a:schemeClr val="bg1"/>
                </a:solidFill>
                <a:latin typeface="Calibri"/>
                <a:cs typeface="Helvetica"/>
              </a:rPr>
              <a:t>primaire</a:t>
            </a:r>
            <a:r>
              <a:rPr lang="en-US" sz="2000" b="0" dirty="0">
                <a:solidFill>
                  <a:schemeClr val="bg1"/>
                </a:solidFill>
                <a:latin typeface="Calibri"/>
                <a:cs typeface="Helvetica"/>
              </a:rPr>
              <a:t> (4 </a:t>
            </a:r>
            <a:r>
              <a:rPr lang="en-US" sz="2000" b="0" dirty="0" err="1">
                <a:solidFill>
                  <a:schemeClr val="bg1"/>
                </a:solidFill>
                <a:latin typeface="Calibri"/>
                <a:cs typeface="Helvetica"/>
              </a:rPr>
              <a:t>ans</a:t>
            </a:r>
            <a:r>
              <a:rPr lang="en-US" sz="2000" b="0" dirty="0">
                <a:solidFill>
                  <a:schemeClr val="bg1"/>
                </a:solidFill>
                <a:latin typeface="Calibri"/>
                <a:cs typeface="Helvetica"/>
              </a:rPr>
              <a:t>)</a:t>
            </a:r>
            <a:endParaRPr lang="en-US" b="0" dirty="0">
              <a:solidFill>
                <a:schemeClr val="bg1"/>
              </a:solidFill>
            </a:endParaRPr>
          </a:p>
          <a:p>
            <a:pPr marL="635000" indent="-635000">
              <a:spcBef>
                <a:spcPts val="1200"/>
              </a:spcBef>
              <a:buClr>
                <a:schemeClr val="bg1"/>
              </a:buClr>
              <a:buFont typeface="Arial"/>
              <a:buChar char="•"/>
              <a:defRPr/>
            </a:pPr>
            <a:r>
              <a:rPr lang="en-US" sz="2000" b="0" dirty="0">
                <a:solidFill>
                  <a:schemeClr val="bg1"/>
                </a:solidFill>
                <a:latin typeface="Calibri"/>
                <a:cs typeface="Helvetica"/>
              </a:rPr>
              <a:t>Un cadre </a:t>
            </a:r>
            <a:r>
              <a:rPr lang="en-US" sz="2000" b="0" dirty="0" err="1">
                <a:solidFill>
                  <a:schemeClr val="bg1"/>
                </a:solidFill>
                <a:latin typeface="Calibri"/>
                <a:cs typeface="Helvetica"/>
              </a:rPr>
              <a:t>rassurant</a:t>
            </a:r>
            <a:r>
              <a:rPr lang="en-US" sz="2000" b="0" dirty="0">
                <a:solidFill>
                  <a:schemeClr val="bg1"/>
                </a:solidFill>
                <a:latin typeface="Calibri"/>
                <a:cs typeface="Helvetica"/>
              </a:rPr>
              <a:t> et stimulant</a:t>
            </a:r>
          </a:p>
          <a:p>
            <a:pPr marL="635000" indent="-635000">
              <a:spcBef>
                <a:spcPts val="1200"/>
              </a:spcBef>
              <a:buClr>
                <a:schemeClr val="bg1"/>
              </a:buClr>
              <a:buFont typeface="Arial"/>
              <a:buChar char="•"/>
              <a:defRPr/>
            </a:pPr>
            <a:r>
              <a:rPr lang="en-US" sz="2000" b="0" dirty="0">
                <a:solidFill>
                  <a:schemeClr val="bg1"/>
                </a:solidFill>
                <a:latin typeface="Calibri"/>
                <a:cs typeface="Helvetica"/>
              </a:rPr>
              <a:t>De </a:t>
            </a:r>
            <a:r>
              <a:rPr lang="en-US" sz="2000" b="0" dirty="0" err="1">
                <a:solidFill>
                  <a:schemeClr val="bg1"/>
                </a:solidFill>
                <a:latin typeface="Calibri"/>
                <a:cs typeface="Helvetica"/>
              </a:rPr>
              <a:t>l'école</a:t>
            </a:r>
            <a:r>
              <a:rPr lang="en-US" sz="2000" b="0" dirty="0">
                <a:solidFill>
                  <a:schemeClr val="bg1"/>
                </a:solidFill>
                <a:latin typeface="Calibri"/>
                <a:cs typeface="Helvetica"/>
              </a:rPr>
              <a:t> avec des exigences</a:t>
            </a:r>
          </a:p>
          <a:p>
            <a:pPr marL="635000" indent="-635000">
              <a:spcBef>
                <a:spcPts val="1200"/>
              </a:spcBef>
              <a:buClr>
                <a:schemeClr val="bg1"/>
              </a:buClr>
              <a:buFont typeface="Arial"/>
              <a:buChar char="•"/>
              <a:defRPr/>
            </a:pPr>
            <a:r>
              <a:rPr lang="en-US" sz="2000" b="0" dirty="0">
                <a:solidFill>
                  <a:schemeClr val="bg1"/>
                </a:solidFill>
                <a:latin typeface="Calibri"/>
                <a:cs typeface="Helvetica"/>
              </a:rPr>
              <a:t>Des contacts </a:t>
            </a:r>
            <a:r>
              <a:rPr lang="en-US" sz="2000" b="0" dirty="0" err="1">
                <a:solidFill>
                  <a:schemeClr val="bg1"/>
                </a:solidFill>
                <a:latin typeface="Calibri"/>
                <a:cs typeface="Helvetica"/>
              </a:rPr>
              <a:t>réguliers</a:t>
            </a:r>
            <a:r>
              <a:rPr lang="en-US" sz="2000" b="0" dirty="0">
                <a:solidFill>
                  <a:schemeClr val="bg1"/>
                </a:solidFill>
                <a:latin typeface="Calibri"/>
                <a:cs typeface="Helvetica"/>
              </a:rPr>
              <a:t> entre </a:t>
            </a:r>
            <a:r>
              <a:rPr lang="en-US" sz="2000" b="0" dirty="0" err="1">
                <a:solidFill>
                  <a:schemeClr val="bg1"/>
                </a:solidFill>
                <a:latin typeface="Calibri"/>
                <a:cs typeface="Helvetica"/>
              </a:rPr>
              <a:t>l'école</a:t>
            </a:r>
            <a:r>
              <a:rPr lang="en-US" sz="2000" b="0" dirty="0">
                <a:solidFill>
                  <a:schemeClr val="bg1"/>
                </a:solidFill>
                <a:latin typeface="Calibri"/>
                <a:cs typeface="Helvetica"/>
              </a:rPr>
              <a:t> et la </a:t>
            </a:r>
            <a:r>
              <a:rPr lang="en-US" sz="2000" b="0" dirty="0" err="1">
                <a:solidFill>
                  <a:schemeClr val="bg1"/>
                </a:solidFill>
                <a:latin typeface="Calibri"/>
                <a:cs typeface="Helvetica"/>
              </a:rPr>
              <a:t>maison</a:t>
            </a:r>
            <a:br>
              <a:rPr lang="en-US" sz="2000" b="0" dirty="0">
                <a:latin typeface="Calibri"/>
                <a:cs typeface="Helvetica"/>
              </a:rPr>
            </a:br>
            <a:endParaRPr lang="en-US" sz="2000" b="0" dirty="0">
              <a:solidFill>
                <a:schemeClr val="bg1"/>
              </a:solidFill>
              <a:latin typeface="Calibri"/>
              <a:cs typeface="Helvetica"/>
            </a:endParaRPr>
          </a:p>
          <a:p>
            <a:pPr marL="0" indent="0">
              <a:spcBef>
                <a:spcPts val="1200"/>
              </a:spcBef>
              <a:buClr>
                <a:srgbClr val="0B9B74"/>
              </a:buClr>
              <a:defRPr/>
            </a:pPr>
            <a:endParaRPr lang="en-US" sz="2000">
              <a:latin typeface="Calibri"/>
              <a:cs typeface="Helvetica"/>
            </a:endParaRPr>
          </a:p>
          <a:p>
            <a:pPr marL="0" indent="0">
              <a:spcBef>
                <a:spcPts val="1200"/>
              </a:spcBef>
              <a:buClr>
                <a:srgbClr val="17406D"/>
              </a:buClr>
              <a:defRPr/>
            </a:pPr>
            <a:r>
              <a:rPr lang="en-US" sz="2000" dirty="0">
                <a:solidFill>
                  <a:schemeClr val="bg1"/>
                </a:solidFill>
                <a:latin typeface="Calibri"/>
                <a:ea typeface="Calibri"/>
                <a:cs typeface="Calibri"/>
              </a:rPr>
              <a:t>En </a:t>
            </a:r>
            <a:r>
              <a:rPr lang="en-US" sz="2000" dirty="0" err="1">
                <a:solidFill>
                  <a:schemeClr val="bg1"/>
                </a:solidFill>
                <a:latin typeface="Calibri"/>
                <a:ea typeface="Calibri"/>
                <a:cs typeface="Calibri"/>
              </a:rPr>
              <a:t>principe</a:t>
            </a:r>
            <a:r>
              <a:rPr lang="en-US" sz="2000" dirty="0">
                <a:solidFill>
                  <a:schemeClr val="bg1"/>
                </a:solidFill>
                <a:latin typeface="Calibri"/>
                <a:ea typeface="Calibri"/>
                <a:cs typeface="Calibri"/>
              </a:rPr>
              <a:t>…</a:t>
            </a:r>
            <a:endParaRPr lang="en-US" sz="2000" b="0" dirty="0">
              <a:solidFill>
                <a:schemeClr val="bg1"/>
              </a:solidFill>
              <a:latin typeface="Calibri"/>
              <a:ea typeface="Calibri"/>
              <a:cs typeface="Calibri"/>
            </a:endParaRPr>
          </a:p>
          <a:p>
            <a:pPr marL="0" indent="0">
              <a:spcBef>
                <a:spcPts val="1200"/>
              </a:spcBef>
              <a:buClr>
                <a:srgbClr val="17406D"/>
              </a:buClr>
              <a:defRPr/>
            </a:pPr>
            <a:r>
              <a:rPr lang="en-US" sz="2000">
                <a:solidFill>
                  <a:schemeClr val="bg1"/>
                </a:solidFill>
                <a:latin typeface="Helvetica Neue"/>
                <a:cs typeface="Helvetica"/>
              </a:rPr>
              <a:t>  </a:t>
            </a:r>
            <a:r>
              <a:rPr lang="en-US" sz="2000" b="0" dirty="0">
                <a:solidFill>
                  <a:schemeClr val="bg1"/>
                </a:solidFill>
                <a:latin typeface="Calibri"/>
                <a:ea typeface="Calibri"/>
                <a:cs typeface="Calibri"/>
              </a:rPr>
              <a:t>… </a:t>
            </a:r>
            <a:r>
              <a:rPr lang="en-US" sz="2000" b="0" dirty="0" err="1">
                <a:solidFill>
                  <a:schemeClr val="bg1"/>
                </a:solidFill>
                <a:latin typeface="Calibri"/>
                <a:ea typeface="Calibri"/>
                <a:cs typeface="Calibri"/>
              </a:rPr>
              <a:t>une</a:t>
            </a:r>
            <a:r>
              <a:rPr lang="en-US" sz="2000" b="0" dirty="0">
                <a:solidFill>
                  <a:schemeClr val="bg1"/>
                </a:solidFill>
                <a:latin typeface="Calibri"/>
                <a:ea typeface="Calibri"/>
                <a:cs typeface="Calibri"/>
              </a:rPr>
              <a:t> </a:t>
            </a:r>
            <a:r>
              <a:rPr lang="en-US" sz="2000" b="0" dirty="0" err="1">
                <a:solidFill>
                  <a:schemeClr val="bg1"/>
                </a:solidFill>
                <a:latin typeface="Calibri"/>
                <a:ea typeface="Calibri"/>
                <a:cs typeface="Calibri"/>
              </a:rPr>
              <a:t>même</a:t>
            </a:r>
            <a:r>
              <a:rPr lang="en-US" sz="2000" b="0" dirty="0">
                <a:solidFill>
                  <a:schemeClr val="bg1"/>
                </a:solidFill>
                <a:latin typeface="Calibri"/>
                <a:ea typeface="Calibri"/>
                <a:cs typeface="Calibri"/>
              </a:rPr>
              <a:t> </a:t>
            </a:r>
            <a:r>
              <a:rPr lang="en-US" sz="2000" b="0" dirty="0" err="1">
                <a:solidFill>
                  <a:schemeClr val="bg1"/>
                </a:solidFill>
                <a:latin typeface="Calibri"/>
                <a:ea typeface="Calibri"/>
                <a:cs typeface="Calibri"/>
              </a:rPr>
              <a:t>classe</a:t>
            </a:r>
            <a:r>
              <a:rPr lang="en-US" sz="2000" b="0" dirty="0">
                <a:solidFill>
                  <a:schemeClr val="bg1"/>
                </a:solidFill>
                <a:latin typeface="Calibri"/>
                <a:ea typeface="Calibri"/>
                <a:cs typeface="Calibri"/>
              </a:rPr>
              <a:t> </a:t>
            </a:r>
            <a:r>
              <a:rPr lang="en-US" sz="2000" b="0" dirty="0" err="1">
                <a:solidFill>
                  <a:schemeClr val="bg1"/>
                </a:solidFill>
                <a:latin typeface="Calibri"/>
                <a:ea typeface="Calibri"/>
                <a:cs typeface="Calibri"/>
              </a:rPr>
              <a:t>durant</a:t>
            </a:r>
            <a:r>
              <a:rPr lang="en-US" sz="2000" b="0" dirty="0">
                <a:solidFill>
                  <a:schemeClr val="bg1"/>
                </a:solidFill>
                <a:latin typeface="Calibri"/>
                <a:ea typeface="Calibri"/>
                <a:cs typeface="Calibri"/>
              </a:rPr>
              <a:t> 2 </a:t>
            </a:r>
            <a:r>
              <a:rPr lang="en-US" sz="2000" b="0" dirty="0" err="1">
                <a:solidFill>
                  <a:schemeClr val="bg1"/>
                </a:solidFill>
                <a:latin typeface="Calibri"/>
                <a:ea typeface="Calibri"/>
                <a:cs typeface="Calibri"/>
              </a:rPr>
              <a:t>ans</a:t>
            </a:r>
            <a:endParaRPr lang="en-US" sz="2000" b="0">
              <a:solidFill>
                <a:schemeClr val="bg1"/>
              </a:solidFill>
              <a:latin typeface="Calibri"/>
              <a:ea typeface="Calibri"/>
              <a:cs typeface="Calibri"/>
            </a:endParaRPr>
          </a:p>
          <a:p>
            <a:pPr marL="0" indent="0">
              <a:spcBef>
                <a:spcPts val="1200"/>
              </a:spcBef>
              <a:buClr>
                <a:srgbClr val="17406D"/>
              </a:buClr>
              <a:defRPr/>
            </a:pPr>
            <a:r>
              <a:rPr lang="en-US" sz="2000" b="0">
                <a:solidFill>
                  <a:schemeClr val="bg1"/>
                </a:solidFill>
                <a:latin typeface="Calibri"/>
                <a:ea typeface="Calibri"/>
                <a:cs typeface="Calibri"/>
              </a:rPr>
              <a:t>  … les </a:t>
            </a:r>
            <a:r>
              <a:rPr lang="en-US" sz="2000" b="0" err="1">
                <a:solidFill>
                  <a:schemeClr val="bg1"/>
                </a:solidFill>
                <a:latin typeface="Calibri"/>
                <a:ea typeface="Calibri"/>
                <a:cs typeface="Calibri"/>
              </a:rPr>
              <a:t>mêmes</a:t>
            </a:r>
            <a:r>
              <a:rPr lang="en-US" sz="2000" b="0" dirty="0">
                <a:solidFill>
                  <a:schemeClr val="bg1"/>
                </a:solidFill>
                <a:latin typeface="Calibri"/>
                <a:ea typeface="Calibri"/>
                <a:cs typeface="Calibri"/>
              </a:rPr>
              <a:t> </a:t>
            </a:r>
            <a:r>
              <a:rPr lang="en-US" sz="2000" b="0" err="1">
                <a:solidFill>
                  <a:schemeClr val="bg1"/>
                </a:solidFill>
                <a:latin typeface="Calibri"/>
                <a:ea typeface="Calibri"/>
                <a:cs typeface="Calibri"/>
              </a:rPr>
              <a:t>enseignantes</a:t>
            </a:r>
            <a:endParaRPr lang="en-US" b="0">
              <a:solidFill>
                <a:schemeClr val="bg1"/>
              </a:solidFill>
              <a:latin typeface="Calibri"/>
              <a:ea typeface="Calibri"/>
              <a:cs typeface="Calibri"/>
            </a:endParaRPr>
          </a:p>
          <a:p>
            <a:pPr marL="635000" indent="-635000">
              <a:spcBef>
                <a:spcPts val="1200"/>
              </a:spcBef>
              <a:buClr>
                <a:srgbClr val="17406D"/>
              </a:buClr>
              <a:buFont typeface="Arial"/>
              <a:buChar char="•"/>
              <a:defRPr/>
            </a:pPr>
            <a:endParaRPr lang="en-US" sz="2000" b="0" dirty="0">
              <a:solidFill>
                <a:schemeClr val="bg1"/>
              </a:solidFill>
              <a:latin typeface="Calibri"/>
              <a:ea typeface="Calibri"/>
              <a:cs typeface="Calibri"/>
            </a:endParaRPr>
          </a:p>
          <a:p>
            <a:pPr marL="0" indent="0">
              <a:spcBef>
                <a:spcPts val="1200"/>
              </a:spcBef>
              <a:defRPr/>
            </a:pPr>
            <a:endParaRPr lang="en-US" sz="2000" b="0" dirty="0">
              <a:solidFill>
                <a:schemeClr val="bg1"/>
              </a:solidFill>
              <a:latin typeface="Calibri"/>
              <a:ea typeface="Calibri"/>
              <a:cs typeface="Calibri"/>
            </a:endParaRPr>
          </a:p>
          <a:p>
            <a:pPr marL="285750" indent="-285750">
              <a:lnSpc>
                <a:spcPct val="150000"/>
              </a:lnSpc>
              <a:buClr>
                <a:srgbClr val="17406D"/>
              </a:buClr>
              <a:buFont typeface="Arial"/>
              <a:buChar char="•"/>
              <a:defRPr/>
            </a:pPr>
            <a:endParaRPr lang="fr-CH" sz="1800">
              <a:solidFill>
                <a:schemeClr val="bg1"/>
              </a:solidFill>
              <a:latin typeface="Calibri"/>
              <a:cs typeface="Arial"/>
            </a:endParaRPr>
          </a:p>
        </p:txBody>
      </p:sp>
      <p:sp>
        <p:nvSpPr>
          <p:cNvPr id="9" name="Title 2">
            <a:extLst>
              <a:ext uri="{FF2B5EF4-FFF2-40B4-BE49-F238E27FC236}">
                <a16:creationId xmlns:a16="http://schemas.microsoft.com/office/drawing/2014/main" id="{80AB1CB3-4110-D794-9015-2E9703548BED}"/>
              </a:ext>
            </a:extLst>
          </p:cNvPr>
          <p:cNvSpPr txBox="1">
            <a:spLocks/>
          </p:cNvSpPr>
          <p:nvPr/>
        </p:nvSpPr>
        <p:spPr>
          <a:xfrm>
            <a:off x="508001" y="455085"/>
            <a:ext cx="11157817" cy="131365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fr-CH">
                <a:solidFill>
                  <a:prstClr val="white"/>
                </a:solidFill>
                <a:latin typeface="Calibri" panose="020F0502020204030204"/>
              </a:rPr>
              <a:t>En résumé, la</a:t>
            </a:r>
            <a:r>
              <a:rPr kumimoji="0" lang="fr-CH" sz="4400" b="0" i="0" u="none" strike="noStrike" kern="1200" cap="none" spc="0" normalizeH="0" baseline="0" noProof="0">
                <a:ln>
                  <a:noFill/>
                </a:ln>
                <a:solidFill>
                  <a:prstClr val="white"/>
                </a:solidFill>
                <a:effectLst/>
                <a:uLnTx/>
                <a:uFillTx/>
                <a:latin typeface="Calibri" panose="020F0502020204030204"/>
                <a:ea typeface="+mj-ea"/>
                <a:cs typeface="+mj-cs"/>
              </a:rPr>
              <a:t> </a:t>
            </a:r>
            <a:r>
              <a:rPr lang="fr-CH">
                <a:solidFill>
                  <a:prstClr val="white"/>
                </a:solidFill>
                <a:latin typeface="Calibri" panose="020F0502020204030204"/>
              </a:rPr>
              <a:t>1P c'est...</a:t>
            </a:r>
            <a:endParaRPr kumimoji="0" lang="fr-CH" sz="4400" b="0" i="0" u="none" strike="noStrike" kern="1200" cap="none" spc="0" normalizeH="0" baseline="0" noProof="0">
              <a:ln>
                <a:noFill/>
              </a:ln>
              <a:solidFill>
                <a:prstClr val="white"/>
              </a:solidFill>
              <a:effectLst/>
              <a:uLnTx/>
              <a:uFillTx/>
              <a:latin typeface="Calibri" panose="020F0502020204030204"/>
              <a:ea typeface="+mj-ea"/>
              <a:cs typeface="+mj-cs"/>
            </a:endParaRPr>
          </a:p>
        </p:txBody>
      </p:sp>
      <p:pic>
        <p:nvPicPr>
          <p:cNvPr id="11" name="Picture 4">
            <a:extLst>
              <a:ext uri="{FF2B5EF4-FFF2-40B4-BE49-F238E27FC236}">
                <a16:creationId xmlns:a16="http://schemas.microsoft.com/office/drawing/2014/main" id="{A050E9F7-4251-2C3B-20FF-C2FDC7447C60}"/>
              </a:ext>
            </a:extLst>
          </p:cNvPr>
          <p:cNvPicPr>
            <a:picLocks noChangeAspect="1"/>
          </p:cNvPicPr>
          <p:nvPr/>
        </p:nvPicPr>
        <p:blipFill>
          <a:blip r:embed="rId4"/>
          <a:stretch>
            <a:fillRect/>
          </a:stretch>
        </p:blipFill>
        <p:spPr>
          <a:xfrm>
            <a:off x="7271757" y="1712245"/>
            <a:ext cx="2312277" cy="3248527"/>
          </a:xfrm>
          <a:prstGeom prst="rect">
            <a:avLst/>
          </a:prstGeom>
        </p:spPr>
      </p:pic>
    </p:spTree>
    <p:extLst>
      <p:ext uri="{BB962C8B-B14F-4D97-AF65-F5344CB8AC3E}">
        <p14:creationId xmlns:p14="http://schemas.microsoft.com/office/powerpoint/2010/main" val="3341608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114864"/>
            </a:gs>
            <a:gs pos="72000">
              <a:schemeClr val="tx2">
                <a:lumMod val="60000"/>
                <a:lumOff val="40000"/>
              </a:schemeClr>
            </a:gs>
            <a:gs pos="100000">
              <a:schemeClr val="bg2">
                <a:lumMod val="75000"/>
              </a:schemeClr>
            </a:gs>
          </a:gsLst>
          <a:lin ang="0" scaled="1"/>
          <a:tileRect/>
        </a:gradFill>
        <a:effectLst/>
      </p:bgPr>
    </p:bg>
    <p:spTree>
      <p:nvGrpSpPr>
        <p:cNvPr id="1" name="">
          <a:extLst>
            <a:ext uri="{FF2B5EF4-FFF2-40B4-BE49-F238E27FC236}">
              <a16:creationId xmlns:a16="http://schemas.microsoft.com/office/drawing/2014/main" id="{9A902BE8-5491-52F9-C1B2-0EFFE4CC98C1}"/>
            </a:ext>
          </a:extLst>
        </p:cNvPr>
        <p:cNvGrpSpPr/>
        <p:nvPr/>
      </p:nvGrpSpPr>
      <p:grpSpPr>
        <a:xfrm>
          <a:off x="0" y="0"/>
          <a:ext cx="0" cy="0"/>
          <a:chOff x="0" y="0"/>
          <a:chExt cx="0" cy="0"/>
        </a:xfrm>
      </p:grpSpPr>
      <p:grpSp>
        <p:nvGrpSpPr>
          <p:cNvPr id="30" name="Groupe 29">
            <a:extLst>
              <a:ext uri="{FF2B5EF4-FFF2-40B4-BE49-F238E27FC236}">
                <a16:creationId xmlns:a16="http://schemas.microsoft.com/office/drawing/2014/main" id="{44675AB9-F758-1C5B-452F-BB1558D22CED}"/>
              </a:ext>
            </a:extLst>
          </p:cNvPr>
          <p:cNvGrpSpPr/>
          <p:nvPr/>
        </p:nvGrpSpPr>
        <p:grpSpPr>
          <a:xfrm>
            <a:off x="9115257" y="419695"/>
            <a:ext cx="3023868" cy="6232050"/>
            <a:chOff x="9115257" y="419695"/>
            <a:chExt cx="3023868" cy="6232050"/>
          </a:xfrm>
        </p:grpSpPr>
        <p:sp>
          <p:nvSpPr>
            <p:cNvPr id="31" name="Cercle">
              <a:extLst>
                <a:ext uri="{FF2B5EF4-FFF2-40B4-BE49-F238E27FC236}">
                  <a16:creationId xmlns:a16="http://schemas.microsoft.com/office/drawing/2014/main" id="{FBC8F50A-B88D-7C6F-20D8-DAB68EC5CF69}"/>
                </a:ext>
              </a:extLst>
            </p:cNvPr>
            <p:cNvSpPr/>
            <p:nvPr/>
          </p:nvSpPr>
          <p:spPr>
            <a:xfrm>
              <a:off x="10694656" y="4501718"/>
              <a:ext cx="631849" cy="63184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7" name="Cercle">
              <a:extLst>
                <a:ext uri="{FF2B5EF4-FFF2-40B4-BE49-F238E27FC236}">
                  <a16:creationId xmlns:a16="http://schemas.microsoft.com/office/drawing/2014/main" id="{AA9A85DA-0171-983F-F826-0C6031A6068A}"/>
                </a:ext>
              </a:extLst>
            </p:cNvPr>
            <p:cNvSpPr/>
            <p:nvPr/>
          </p:nvSpPr>
          <p:spPr>
            <a:xfrm>
              <a:off x="9765916" y="3336509"/>
              <a:ext cx="362729"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8" name="Cercle">
              <a:extLst>
                <a:ext uri="{FF2B5EF4-FFF2-40B4-BE49-F238E27FC236}">
                  <a16:creationId xmlns:a16="http://schemas.microsoft.com/office/drawing/2014/main" id="{99EC26C7-FEA0-66DC-5487-31EFE8A5CB0D}"/>
                </a:ext>
              </a:extLst>
            </p:cNvPr>
            <p:cNvSpPr/>
            <p:nvPr/>
          </p:nvSpPr>
          <p:spPr>
            <a:xfrm>
              <a:off x="10085521" y="2554525"/>
              <a:ext cx="555587" cy="555587"/>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9" name="Cercle">
              <a:extLst>
                <a:ext uri="{FF2B5EF4-FFF2-40B4-BE49-F238E27FC236}">
                  <a16:creationId xmlns:a16="http://schemas.microsoft.com/office/drawing/2014/main" id="{9DE2465C-3317-0691-602E-2205CB9944EE}"/>
                </a:ext>
              </a:extLst>
            </p:cNvPr>
            <p:cNvSpPr/>
            <p:nvPr/>
          </p:nvSpPr>
          <p:spPr>
            <a:xfrm>
              <a:off x="11611854" y="1550729"/>
              <a:ext cx="362729" cy="362729"/>
            </a:xfrm>
            <a:prstGeom prst="ellipse">
              <a:avLst/>
            </a:prstGeom>
            <a:solidFill>
              <a:schemeClr val="bg2">
                <a:lumMod val="90000"/>
              </a:schemeClr>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0" name="Cercle">
              <a:extLst>
                <a:ext uri="{FF2B5EF4-FFF2-40B4-BE49-F238E27FC236}">
                  <a16:creationId xmlns:a16="http://schemas.microsoft.com/office/drawing/2014/main" id="{10BFDAC9-B54A-A06E-391C-508A18F45284}"/>
                </a:ext>
              </a:extLst>
            </p:cNvPr>
            <p:cNvSpPr/>
            <p:nvPr/>
          </p:nvSpPr>
          <p:spPr>
            <a:xfrm>
              <a:off x="11776397" y="419695"/>
              <a:ext cx="362728"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1" name="Cercle">
              <a:extLst>
                <a:ext uri="{FF2B5EF4-FFF2-40B4-BE49-F238E27FC236}">
                  <a16:creationId xmlns:a16="http://schemas.microsoft.com/office/drawing/2014/main" id="{DCCF58BA-415B-367A-6BA2-E37263B90CBA}"/>
                </a:ext>
              </a:extLst>
            </p:cNvPr>
            <p:cNvSpPr/>
            <p:nvPr/>
          </p:nvSpPr>
          <p:spPr>
            <a:xfrm>
              <a:off x="11543557" y="3176552"/>
              <a:ext cx="362728" cy="362729"/>
            </a:xfrm>
            <a:prstGeom prst="ellipse">
              <a:avLst/>
            </a:prstGeom>
            <a:solidFill>
              <a:schemeClr val="bg2">
                <a:lumMod val="90000"/>
              </a:schemeClr>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2" name="Cercle">
              <a:extLst>
                <a:ext uri="{FF2B5EF4-FFF2-40B4-BE49-F238E27FC236}">
                  <a16:creationId xmlns:a16="http://schemas.microsoft.com/office/drawing/2014/main" id="{AEA9632E-600C-551D-3D2D-76D8F22065D5}"/>
                </a:ext>
              </a:extLst>
            </p:cNvPr>
            <p:cNvSpPr/>
            <p:nvPr/>
          </p:nvSpPr>
          <p:spPr>
            <a:xfrm>
              <a:off x="11010580" y="5415933"/>
              <a:ext cx="362729" cy="362728"/>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3" name="Cercle">
              <a:extLst>
                <a:ext uri="{FF2B5EF4-FFF2-40B4-BE49-F238E27FC236}">
                  <a16:creationId xmlns:a16="http://schemas.microsoft.com/office/drawing/2014/main" id="{D5D3A736-54F9-A439-C667-593C76714F0F}"/>
                </a:ext>
              </a:extLst>
            </p:cNvPr>
            <p:cNvSpPr/>
            <p:nvPr/>
          </p:nvSpPr>
          <p:spPr>
            <a:xfrm>
              <a:off x="9605144" y="5523154"/>
              <a:ext cx="362728"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4" name="Cercle">
              <a:extLst>
                <a:ext uri="{FF2B5EF4-FFF2-40B4-BE49-F238E27FC236}">
                  <a16:creationId xmlns:a16="http://schemas.microsoft.com/office/drawing/2014/main" id="{7FFB4D65-7C9E-2CB8-AB92-0D3C0DBD6E56}"/>
                </a:ext>
              </a:extLst>
            </p:cNvPr>
            <p:cNvSpPr/>
            <p:nvPr/>
          </p:nvSpPr>
          <p:spPr>
            <a:xfrm>
              <a:off x="9115257" y="6289016"/>
              <a:ext cx="362729"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5" name="Cercle">
              <a:extLst>
                <a:ext uri="{FF2B5EF4-FFF2-40B4-BE49-F238E27FC236}">
                  <a16:creationId xmlns:a16="http://schemas.microsoft.com/office/drawing/2014/main" id="{479EB313-5FCA-15BD-0D97-6EF70C9AE64B}"/>
                </a:ext>
              </a:extLst>
            </p:cNvPr>
            <p:cNvSpPr/>
            <p:nvPr/>
          </p:nvSpPr>
          <p:spPr>
            <a:xfrm>
              <a:off x="10761919" y="2126750"/>
              <a:ext cx="362728" cy="362730"/>
            </a:xfrm>
            <a:prstGeom prst="ellipse">
              <a:avLst/>
            </a:prstGeom>
            <a:solidFill>
              <a:schemeClr val="bg2">
                <a:lumMod val="90000"/>
              </a:schemeClr>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6" name="Cercle">
              <a:extLst>
                <a:ext uri="{FF2B5EF4-FFF2-40B4-BE49-F238E27FC236}">
                  <a16:creationId xmlns:a16="http://schemas.microsoft.com/office/drawing/2014/main" id="{6C27254F-0042-9E94-857F-B7BF433FA51A}"/>
                </a:ext>
              </a:extLst>
            </p:cNvPr>
            <p:cNvSpPr/>
            <p:nvPr/>
          </p:nvSpPr>
          <p:spPr>
            <a:xfrm>
              <a:off x="11145465" y="4410666"/>
              <a:ext cx="362729"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grpSp>
      <p:pic>
        <p:nvPicPr>
          <p:cNvPr id="47" name="Image 46" descr="Une image contenant texte, Police, logo, Graphique&amp;#xA;&amp;#xA;Description générée automatiquement">
            <a:extLst>
              <a:ext uri="{FF2B5EF4-FFF2-40B4-BE49-F238E27FC236}">
                <a16:creationId xmlns:a16="http://schemas.microsoft.com/office/drawing/2014/main" id="{BA34336B-A73A-3216-D432-62D6EE4D3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5" y="55602"/>
            <a:ext cx="381884" cy="645438"/>
          </a:xfrm>
          <a:prstGeom prst="rect">
            <a:avLst/>
          </a:prstGeom>
        </p:spPr>
      </p:pic>
      <p:sp>
        <p:nvSpPr>
          <p:cNvPr id="2" name="ZoneTexte 1">
            <a:extLst>
              <a:ext uri="{FF2B5EF4-FFF2-40B4-BE49-F238E27FC236}">
                <a16:creationId xmlns:a16="http://schemas.microsoft.com/office/drawing/2014/main" id="{6F0233E1-D382-1CCC-BCBB-371D05EC4B73}"/>
              </a:ext>
            </a:extLst>
          </p:cNvPr>
          <p:cNvSpPr txBox="1"/>
          <p:nvPr/>
        </p:nvSpPr>
        <p:spPr>
          <a:xfrm>
            <a:off x="404674" y="1868900"/>
            <a:ext cx="874914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2400" b="1" i="0" u="none" strike="noStrike" kern="1200" cap="none" spc="0" normalizeH="0" baseline="0" noProof="0">
              <a:ln>
                <a:noFill/>
              </a:ln>
              <a:solidFill>
                <a:prstClr val="white"/>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CH"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1">
            <a:extLst>
              <a:ext uri="{FF2B5EF4-FFF2-40B4-BE49-F238E27FC236}">
                <a16:creationId xmlns:a16="http://schemas.microsoft.com/office/drawing/2014/main" id="{C15F273F-E787-2D89-FC54-545B10A98014}"/>
              </a:ext>
            </a:extLst>
          </p:cNvPr>
          <p:cNvSpPr txBox="1">
            <a:spLocks/>
          </p:cNvSpPr>
          <p:nvPr/>
        </p:nvSpPr>
        <p:spPr>
          <a:xfrm>
            <a:off x="517092" y="844331"/>
            <a:ext cx="11157817" cy="4887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H" sz="1800" b="0" i="0" u="none" strike="noStrike" kern="1200" cap="none" spc="0" normalizeH="0" baseline="0" noProof="0">
              <a:ln>
                <a:noFill/>
              </a:ln>
              <a:solidFill>
                <a:srgbClr val="144B6A"/>
              </a:solidFill>
              <a:effectLst/>
              <a:uLnTx/>
              <a:uFillTx/>
              <a:latin typeface="Calibri" panose="020F0502020204030204"/>
              <a:ea typeface="+mn-ea"/>
              <a:cs typeface="+mn-cs"/>
            </a:endParaRPr>
          </a:p>
        </p:txBody>
      </p:sp>
      <p:sp>
        <p:nvSpPr>
          <p:cNvPr id="6" name="Oval 1">
            <a:extLst>
              <a:ext uri="{FF2B5EF4-FFF2-40B4-BE49-F238E27FC236}">
                <a16:creationId xmlns:a16="http://schemas.microsoft.com/office/drawing/2014/main" id="{7BCE5BB0-BE2F-382E-406D-2474055CE5B9}"/>
              </a:ext>
            </a:extLst>
          </p:cNvPr>
          <p:cNvSpPr/>
          <p:nvPr/>
        </p:nvSpPr>
        <p:spPr>
          <a:xfrm>
            <a:off x="3196890" y="2827737"/>
            <a:ext cx="821527" cy="821527"/>
          </a:xfrm>
          <a:prstGeom prst="ellipse">
            <a:avLst/>
          </a:prstGeom>
          <a:gradFill>
            <a:gsLst>
              <a:gs pos="100000">
                <a:schemeClr val="accent2"/>
              </a:gs>
              <a:gs pos="0">
                <a:schemeClr val="accent4"/>
              </a:gs>
            </a:gsLst>
            <a:lin ang="2700000" scaled="1"/>
          </a:gradFill>
          <a:ln>
            <a:noFill/>
          </a:ln>
          <a:effectLst>
            <a:outerShdw blurRad="1270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a:ln>
                <a:noFill/>
              </a:ln>
              <a:solidFill>
                <a:prstClr val="white"/>
              </a:solidFill>
              <a:effectLst/>
              <a:uLnTx/>
              <a:uFillTx/>
              <a:latin typeface="Calibri" panose="020F0502020204030204" pitchFamily="34" charset="0"/>
              <a:ea typeface="Tahoma" panose="020B0604030504040204" pitchFamily="34" charset="0"/>
              <a:cs typeface="Tahoma" panose="020B0604030504040204" pitchFamily="34" charset="0"/>
            </a:endParaRPr>
          </a:p>
        </p:txBody>
      </p:sp>
      <p:sp>
        <p:nvSpPr>
          <p:cNvPr id="8" name="Isosceles Triangle 2">
            <a:extLst>
              <a:ext uri="{FF2B5EF4-FFF2-40B4-BE49-F238E27FC236}">
                <a16:creationId xmlns:a16="http://schemas.microsoft.com/office/drawing/2014/main" id="{A0072227-1F7E-B3B5-063A-C43FD3A7494F}"/>
              </a:ext>
            </a:extLst>
          </p:cNvPr>
          <p:cNvSpPr/>
          <p:nvPr/>
        </p:nvSpPr>
        <p:spPr>
          <a:xfrm rot="5400000">
            <a:off x="3498130" y="3115348"/>
            <a:ext cx="285713" cy="24630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a:ln>
                <a:noFill/>
              </a:ln>
              <a:solidFill>
                <a:prstClr val="white"/>
              </a:solidFill>
              <a:effectLst/>
              <a:uLnTx/>
              <a:uFillTx/>
              <a:latin typeface="Calibri" panose="020F0502020204030204" pitchFamily="34" charset="0"/>
              <a:ea typeface="Tahoma" panose="020B0604030504040204" pitchFamily="34" charset="0"/>
              <a:cs typeface="Tahoma" panose="020B0604030504040204" pitchFamily="34" charset="0"/>
            </a:endParaRPr>
          </a:p>
        </p:txBody>
      </p:sp>
      <p:sp>
        <p:nvSpPr>
          <p:cNvPr id="9" name="Oval 6">
            <a:extLst>
              <a:ext uri="{FF2B5EF4-FFF2-40B4-BE49-F238E27FC236}">
                <a16:creationId xmlns:a16="http://schemas.microsoft.com/office/drawing/2014/main" id="{771803EE-62B4-F780-701A-61DF1E669153}"/>
              </a:ext>
            </a:extLst>
          </p:cNvPr>
          <p:cNvSpPr/>
          <p:nvPr/>
        </p:nvSpPr>
        <p:spPr>
          <a:xfrm>
            <a:off x="3120700" y="2751547"/>
            <a:ext cx="973907" cy="973907"/>
          </a:xfrm>
          <a:prstGeom prst="ellipse">
            <a:avLst/>
          </a:prstGeom>
          <a:noFill/>
          <a:ln>
            <a:solidFill>
              <a:schemeClr val="bg1"/>
            </a:solidFill>
          </a:ln>
          <a:effectLst>
            <a:outerShdw blurRad="1270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a:ln>
                <a:noFill/>
              </a:ln>
              <a:solidFill>
                <a:prstClr val="white"/>
              </a:solidFill>
              <a:effectLst/>
              <a:uLnTx/>
              <a:uFillTx/>
              <a:latin typeface="Calibri" panose="020F0502020204030204" pitchFamily="34" charset="0"/>
              <a:ea typeface="Tahoma" panose="020B0604030504040204" pitchFamily="34" charset="0"/>
              <a:cs typeface="Tahoma" panose="020B0604030504040204" pitchFamily="34" charset="0"/>
            </a:endParaRPr>
          </a:p>
        </p:txBody>
      </p:sp>
      <p:sp>
        <p:nvSpPr>
          <p:cNvPr id="10" name="Shape 18864">
            <a:extLst>
              <a:ext uri="{FF2B5EF4-FFF2-40B4-BE49-F238E27FC236}">
                <a16:creationId xmlns:a16="http://schemas.microsoft.com/office/drawing/2014/main" id="{74EC3652-0B15-D75B-8701-5D0E62CE8F2D}"/>
              </a:ext>
            </a:extLst>
          </p:cNvPr>
          <p:cNvSpPr/>
          <p:nvPr/>
        </p:nvSpPr>
        <p:spPr>
          <a:xfrm>
            <a:off x="4565044" y="1779980"/>
            <a:ext cx="4808150" cy="44724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914400">
              <a:lnSpc>
                <a:spcPct val="80000"/>
              </a:lnSpc>
              <a:defRPr sz="3000">
                <a:solidFill>
                  <a:srgbClr val="78BE42"/>
                </a:solidFill>
                <a:latin typeface="Roboto Bold"/>
                <a:ea typeface="Roboto Bold"/>
                <a:cs typeface="Roboto Bold"/>
                <a:sym typeface="Roboto 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sz="1800">
                <a:solidFill>
                  <a:srgbClr val="000000"/>
                </a:solidFill>
              </a:defRPr>
            </a:pPr>
            <a:endParaRPr lang="fr-CH" sz="2000" b="1" i="0" u="none" strike="noStrike" kern="1200" cap="none" spc="0" normalizeH="0" baseline="0" noProof="0">
              <a:ln>
                <a:noFill/>
              </a:ln>
              <a:solidFill>
                <a:prstClr val="white"/>
              </a:solidFill>
              <a:effectLst/>
              <a:uLnTx/>
              <a:uFillTx/>
              <a:latin typeface="Calibri"/>
              <a:ea typeface="Roboto Bold"/>
            </a:endParaRPr>
          </a:p>
          <a:p>
            <a:pPr>
              <a:defRPr sz="1800">
                <a:solidFill>
                  <a:srgbClr val="000000"/>
                </a:solidFill>
              </a:defRPr>
            </a:pPr>
            <a:r>
              <a:rPr lang="fr-FR" sz="2000">
                <a:solidFill>
                  <a:prstClr val="white"/>
                </a:solidFill>
                <a:latin typeface="Calibri"/>
                <a:ea typeface="Calibri"/>
                <a:cs typeface="Calibri"/>
              </a:rPr>
              <a:t>L'infirmière intervient auprès des enfants et de leur famille pour promouvoir leur santé et leur bien-être.</a:t>
            </a:r>
            <a:endParaRPr lang="fr-FR" sz="2000" dirty="0">
              <a:solidFill>
                <a:prstClr val="white"/>
              </a:solidFill>
              <a:latin typeface="Calibri"/>
              <a:ea typeface="Calibri"/>
              <a:cs typeface="Calibri"/>
            </a:endParaRPr>
          </a:p>
          <a:p>
            <a:pPr>
              <a:defRPr sz="1800">
                <a:solidFill>
                  <a:srgbClr val="000000"/>
                </a:solidFill>
              </a:defRPr>
            </a:pPr>
            <a:endParaRPr lang="fr-FR" sz="2000" dirty="0">
              <a:solidFill>
                <a:prstClr val="white"/>
              </a:solidFill>
              <a:latin typeface="Calibri"/>
              <a:ea typeface="Calibri"/>
              <a:cs typeface="Calibri"/>
            </a:endParaRPr>
          </a:p>
          <a:p>
            <a:pPr>
              <a:defRPr sz="1800">
                <a:solidFill>
                  <a:srgbClr val="000000"/>
                </a:solidFill>
              </a:defRPr>
            </a:pPr>
            <a:r>
              <a:rPr lang="fr-FR" sz="2000">
                <a:solidFill>
                  <a:prstClr val="white"/>
                </a:solidFill>
                <a:latin typeface="Calibri"/>
                <a:ea typeface="Calibri"/>
                <a:cs typeface="Calibri"/>
              </a:rPr>
              <a:t>Bilan de santé: au plus tard fin juin (BSP)</a:t>
            </a:r>
            <a:endParaRPr lang="fr-FR" sz="2000" dirty="0">
              <a:solidFill>
                <a:prstClr val="white"/>
              </a:solidFill>
              <a:latin typeface="Calibri"/>
              <a:ea typeface="Calibri"/>
              <a:cs typeface="Calibri"/>
            </a:endParaRPr>
          </a:p>
          <a:p>
            <a:pPr>
              <a:defRPr sz="1800">
                <a:solidFill>
                  <a:srgbClr val="000000"/>
                </a:solidFill>
              </a:defRPr>
            </a:pPr>
            <a:endParaRPr lang="fr-FR" sz="2000" dirty="0">
              <a:solidFill>
                <a:srgbClr val="FFFFFF"/>
              </a:solidFill>
              <a:latin typeface="Calibri"/>
              <a:ea typeface="Calibri"/>
              <a:cs typeface="Calibri"/>
            </a:endParaRPr>
          </a:p>
          <a:p>
            <a:pPr>
              <a:defRPr sz="1800">
                <a:solidFill>
                  <a:srgbClr val="000000"/>
                </a:solidFill>
              </a:defRPr>
            </a:pPr>
            <a:endParaRPr lang="fr-FR" sz="2000" dirty="0">
              <a:solidFill>
                <a:srgbClr val="000000"/>
              </a:solidFill>
              <a:latin typeface="Calibri"/>
              <a:ea typeface="Calibri"/>
              <a:cs typeface="Calibri"/>
            </a:endParaRPr>
          </a:p>
          <a:p>
            <a:pPr>
              <a:defRPr sz="1800">
                <a:solidFill>
                  <a:srgbClr val="000000"/>
                </a:solidFill>
              </a:defRPr>
            </a:pPr>
            <a:endParaRPr lang="fr-FR" sz="2000" dirty="0">
              <a:solidFill>
                <a:prstClr val="white"/>
              </a:solidFill>
              <a:latin typeface="Calibri"/>
              <a:ea typeface="Calibri"/>
              <a:cs typeface="Calibri"/>
            </a:endParaRPr>
          </a:p>
          <a:p>
            <a:pPr>
              <a:defRPr sz="1800">
                <a:solidFill>
                  <a:srgbClr val="000000"/>
                </a:solidFill>
              </a:defRPr>
            </a:pPr>
            <a:r>
              <a:rPr lang="fr-FR" sz="2000">
                <a:solidFill>
                  <a:prstClr val="white"/>
                </a:solidFill>
                <a:latin typeface="Calibri"/>
                <a:ea typeface="Calibri"/>
                <a:cs typeface="Calibri"/>
              </a:rPr>
              <a:t>Pour toutes questions: </a:t>
            </a:r>
            <a:r>
              <a:rPr lang="fr-FR" sz="2000" b="1">
                <a:solidFill>
                  <a:prstClr val="white"/>
                </a:solidFill>
                <a:latin typeface="Calibri"/>
                <a:ea typeface="Calibri"/>
                <a:cs typeface="Calibri"/>
              </a:rPr>
              <a:t>079 159 07 13 </a:t>
            </a:r>
          </a:p>
          <a:p>
            <a:pPr>
              <a:defRPr sz="1800">
                <a:solidFill>
                  <a:srgbClr val="000000"/>
                </a:solidFill>
              </a:defRPr>
            </a:pPr>
            <a:endParaRPr lang="fr-FR" sz="2000" dirty="0">
              <a:solidFill>
                <a:prstClr val="white"/>
              </a:solidFill>
              <a:latin typeface="Calibri"/>
              <a:ea typeface="Calibri"/>
              <a:cs typeface="Calibri"/>
            </a:endParaRPr>
          </a:p>
          <a:p>
            <a:pPr>
              <a:defRPr sz="1800">
                <a:solidFill>
                  <a:srgbClr val="000000"/>
                </a:solidFill>
              </a:defRPr>
            </a:pPr>
            <a:endParaRPr lang="fr-FR" sz="1800" dirty="0">
              <a:solidFill>
                <a:prstClr val="white"/>
              </a:solidFill>
              <a:latin typeface="Calibri"/>
              <a:ea typeface="Calibri"/>
              <a:cs typeface="Calibri"/>
            </a:endParaRPr>
          </a:p>
          <a:p>
            <a:pPr>
              <a:defRPr sz="1800">
                <a:solidFill>
                  <a:srgbClr val="000000"/>
                </a:solidFill>
              </a:defRPr>
            </a:pPr>
            <a:r>
              <a:rPr lang="fr-FR" sz="1800" dirty="0">
                <a:solidFill>
                  <a:prstClr val="white"/>
                </a:solidFill>
                <a:latin typeface="Calibri"/>
                <a:ea typeface="Calibri"/>
                <a:cs typeface="Calibri"/>
              </a:rPr>
              <a:t>https://www.vd.ch/themes/formation/sante-a-lecole/equipes-psps/infirmieres-scolaires</a:t>
            </a:r>
          </a:p>
          <a:p>
            <a:pPr>
              <a:defRPr sz="1800">
                <a:solidFill>
                  <a:srgbClr val="000000"/>
                </a:solidFill>
              </a:defRPr>
            </a:pPr>
            <a:endParaRPr lang="fr-FR" dirty="0">
              <a:solidFill>
                <a:prstClr val="white"/>
              </a:solidFill>
              <a:latin typeface="Calibri"/>
              <a:ea typeface="Calibri"/>
              <a:cs typeface="Calibri"/>
            </a:endParaRPr>
          </a:p>
        </p:txBody>
      </p:sp>
      <p:sp>
        <p:nvSpPr>
          <p:cNvPr id="11" name="TextBox 12">
            <a:extLst>
              <a:ext uri="{FF2B5EF4-FFF2-40B4-BE49-F238E27FC236}">
                <a16:creationId xmlns:a16="http://schemas.microsoft.com/office/drawing/2014/main" id="{644BCC88-3A4A-2CA6-C7A1-28FBD58222CB}"/>
              </a:ext>
            </a:extLst>
          </p:cNvPr>
          <p:cNvSpPr txBox="1"/>
          <p:nvPr/>
        </p:nvSpPr>
        <p:spPr>
          <a:xfrm>
            <a:off x="6894078" y="1088274"/>
            <a:ext cx="2717411" cy="646331"/>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a:solidFill>
                  <a:prstClr val="white"/>
                </a:solidFill>
                <a:latin typeface="Calibri" panose="020F0502020204030204"/>
              </a:rPr>
              <a:t>Salomé</a:t>
            </a:r>
            <a:r>
              <a:rPr kumimoji="0" lang="en-US" sz="3600" b="0" i="0" u="none" strike="noStrike" kern="1200" cap="none" spc="0" normalizeH="0" baseline="0" noProof="0">
                <a:ln>
                  <a:noFill/>
                </a:ln>
                <a:solidFill>
                  <a:prstClr val="white"/>
                </a:solidFill>
                <a:effectLst/>
                <a:uLnTx/>
                <a:uFillTx/>
                <a:latin typeface="Calibri" panose="020F0502020204030204"/>
                <a:ea typeface="+mn-ea"/>
                <a:cs typeface="+mn-cs"/>
              </a:rPr>
              <a:t> Dulac</a:t>
            </a:r>
          </a:p>
        </p:txBody>
      </p:sp>
      <p:grpSp>
        <p:nvGrpSpPr>
          <p:cNvPr id="12" name="Group 14">
            <a:extLst>
              <a:ext uri="{FF2B5EF4-FFF2-40B4-BE49-F238E27FC236}">
                <a16:creationId xmlns:a16="http://schemas.microsoft.com/office/drawing/2014/main" id="{29CF15E7-1E93-8DD3-1051-D97B138A0354}"/>
              </a:ext>
            </a:extLst>
          </p:cNvPr>
          <p:cNvGrpSpPr/>
          <p:nvPr/>
        </p:nvGrpSpPr>
        <p:grpSpPr>
          <a:xfrm flipH="1">
            <a:off x="7263804" y="1736941"/>
            <a:ext cx="207524" cy="202584"/>
            <a:chOff x="8674098" y="10443109"/>
            <a:chExt cx="1522330" cy="1486085"/>
          </a:xfrm>
          <a:solidFill>
            <a:schemeClr val="accent3">
              <a:lumMod val="40000"/>
              <a:lumOff val="60000"/>
            </a:schemeClr>
          </a:solidFill>
          <a:effectLst/>
        </p:grpSpPr>
        <p:sp>
          <p:nvSpPr>
            <p:cNvPr id="13" name="Shape 5356">
              <a:extLst>
                <a:ext uri="{FF2B5EF4-FFF2-40B4-BE49-F238E27FC236}">
                  <a16:creationId xmlns:a16="http://schemas.microsoft.com/office/drawing/2014/main" id="{66C1EC8E-5C73-8BD0-C75C-026EC6FFA0E1}"/>
                </a:ext>
              </a:extLst>
            </p:cNvPr>
            <p:cNvSpPr/>
            <p:nvPr/>
          </p:nvSpPr>
          <p:spPr>
            <a:xfrm>
              <a:off x="8674098"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sp>
          <p:nvSpPr>
            <p:cNvPr id="14" name="Shape 5356">
              <a:extLst>
                <a:ext uri="{FF2B5EF4-FFF2-40B4-BE49-F238E27FC236}">
                  <a16:creationId xmlns:a16="http://schemas.microsoft.com/office/drawing/2014/main" id="{2041C5D7-8ED8-32FD-85F3-01331AD80D6C}"/>
                </a:ext>
              </a:extLst>
            </p:cNvPr>
            <p:cNvSpPr/>
            <p:nvPr/>
          </p:nvSpPr>
          <p:spPr>
            <a:xfrm flipH="1">
              <a:off x="9435263"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grpSp>
      <p:grpSp>
        <p:nvGrpSpPr>
          <p:cNvPr id="15" name="Group 17">
            <a:extLst>
              <a:ext uri="{FF2B5EF4-FFF2-40B4-BE49-F238E27FC236}">
                <a16:creationId xmlns:a16="http://schemas.microsoft.com/office/drawing/2014/main" id="{ACDB7C05-5FF3-6C21-0E5B-BBF29F6AEA6D}"/>
              </a:ext>
            </a:extLst>
          </p:cNvPr>
          <p:cNvGrpSpPr/>
          <p:nvPr/>
        </p:nvGrpSpPr>
        <p:grpSpPr>
          <a:xfrm flipH="1">
            <a:off x="6964513" y="1736941"/>
            <a:ext cx="207524" cy="202584"/>
            <a:chOff x="8674098" y="10443109"/>
            <a:chExt cx="1522330" cy="1486085"/>
          </a:xfrm>
          <a:solidFill>
            <a:schemeClr val="accent3">
              <a:lumMod val="40000"/>
              <a:lumOff val="60000"/>
            </a:schemeClr>
          </a:solidFill>
          <a:effectLst/>
        </p:grpSpPr>
        <p:sp>
          <p:nvSpPr>
            <p:cNvPr id="16" name="Shape 5356">
              <a:extLst>
                <a:ext uri="{FF2B5EF4-FFF2-40B4-BE49-F238E27FC236}">
                  <a16:creationId xmlns:a16="http://schemas.microsoft.com/office/drawing/2014/main" id="{C7AC517B-78B5-42F0-3EC0-FF1A2CF9DF2E}"/>
                </a:ext>
              </a:extLst>
            </p:cNvPr>
            <p:cNvSpPr/>
            <p:nvPr/>
          </p:nvSpPr>
          <p:spPr>
            <a:xfrm>
              <a:off x="8674098"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sp>
          <p:nvSpPr>
            <p:cNvPr id="17" name="Shape 5356">
              <a:extLst>
                <a:ext uri="{FF2B5EF4-FFF2-40B4-BE49-F238E27FC236}">
                  <a16:creationId xmlns:a16="http://schemas.microsoft.com/office/drawing/2014/main" id="{C1D469DB-092B-48F7-81F3-A47DE39113AD}"/>
                </a:ext>
              </a:extLst>
            </p:cNvPr>
            <p:cNvSpPr/>
            <p:nvPr/>
          </p:nvSpPr>
          <p:spPr>
            <a:xfrm flipH="1">
              <a:off x="9435263"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grpSp>
      <p:grpSp>
        <p:nvGrpSpPr>
          <p:cNvPr id="18" name="Group 20">
            <a:extLst>
              <a:ext uri="{FF2B5EF4-FFF2-40B4-BE49-F238E27FC236}">
                <a16:creationId xmlns:a16="http://schemas.microsoft.com/office/drawing/2014/main" id="{0BBFA1AA-44CD-8F4C-2410-DDC7E3C64A38}"/>
              </a:ext>
            </a:extLst>
          </p:cNvPr>
          <p:cNvGrpSpPr/>
          <p:nvPr/>
        </p:nvGrpSpPr>
        <p:grpSpPr>
          <a:xfrm flipH="1">
            <a:off x="7563095" y="1736941"/>
            <a:ext cx="207524" cy="202584"/>
            <a:chOff x="8674098" y="10443109"/>
            <a:chExt cx="1522330" cy="1486085"/>
          </a:xfrm>
          <a:solidFill>
            <a:schemeClr val="accent3">
              <a:lumMod val="40000"/>
              <a:lumOff val="60000"/>
            </a:schemeClr>
          </a:solidFill>
          <a:effectLst/>
        </p:grpSpPr>
        <p:sp>
          <p:nvSpPr>
            <p:cNvPr id="19" name="Shape 5356">
              <a:extLst>
                <a:ext uri="{FF2B5EF4-FFF2-40B4-BE49-F238E27FC236}">
                  <a16:creationId xmlns:a16="http://schemas.microsoft.com/office/drawing/2014/main" id="{1D6A039E-4C26-782F-BC69-903A1F7CD200}"/>
                </a:ext>
              </a:extLst>
            </p:cNvPr>
            <p:cNvSpPr/>
            <p:nvPr/>
          </p:nvSpPr>
          <p:spPr>
            <a:xfrm>
              <a:off x="8674098"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sp>
          <p:nvSpPr>
            <p:cNvPr id="20" name="Shape 5356">
              <a:extLst>
                <a:ext uri="{FF2B5EF4-FFF2-40B4-BE49-F238E27FC236}">
                  <a16:creationId xmlns:a16="http://schemas.microsoft.com/office/drawing/2014/main" id="{93F3A346-4F90-08EE-8251-494F4F08B6E2}"/>
                </a:ext>
              </a:extLst>
            </p:cNvPr>
            <p:cNvSpPr/>
            <p:nvPr/>
          </p:nvSpPr>
          <p:spPr>
            <a:xfrm flipH="1">
              <a:off x="9435263"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grpSp>
      <p:grpSp>
        <p:nvGrpSpPr>
          <p:cNvPr id="21" name="Group 23">
            <a:extLst>
              <a:ext uri="{FF2B5EF4-FFF2-40B4-BE49-F238E27FC236}">
                <a16:creationId xmlns:a16="http://schemas.microsoft.com/office/drawing/2014/main" id="{76982E61-7CF1-F9E1-BBC5-0CD7F2A654C7}"/>
              </a:ext>
            </a:extLst>
          </p:cNvPr>
          <p:cNvGrpSpPr/>
          <p:nvPr/>
        </p:nvGrpSpPr>
        <p:grpSpPr>
          <a:xfrm flipH="1">
            <a:off x="7841294" y="1736941"/>
            <a:ext cx="207524" cy="202584"/>
            <a:chOff x="8674098" y="10443109"/>
            <a:chExt cx="1522330" cy="1486085"/>
          </a:xfrm>
          <a:solidFill>
            <a:schemeClr val="accent3">
              <a:lumMod val="40000"/>
              <a:lumOff val="60000"/>
            </a:schemeClr>
          </a:solidFill>
          <a:effectLst/>
        </p:grpSpPr>
        <p:sp>
          <p:nvSpPr>
            <p:cNvPr id="22" name="Shape 5356">
              <a:extLst>
                <a:ext uri="{FF2B5EF4-FFF2-40B4-BE49-F238E27FC236}">
                  <a16:creationId xmlns:a16="http://schemas.microsoft.com/office/drawing/2014/main" id="{E82372A4-CFE8-A7B3-961A-BF95B9FFA2E6}"/>
                </a:ext>
              </a:extLst>
            </p:cNvPr>
            <p:cNvSpPr/>
            <p:nvPr/>
          </p:nvSpPr>
          <p:spPr>
            <a:xfrm>
              <a:off x="8674098"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sp>
          <p:nvSpPr>
            <p:cNvPr id="23" name="Shape 5356">
              <a:extLst>
                <a:ext uri="{FF2B5EF4-FFF2-40B4-BE49-F238E27FC236}">
                  <a16:creationId xmlns:a16="http://schemas.microsoft.com/office/drawing/2014/main" id="{84DBA0CA-0106-8A92-E02E-ABEAF44CD8DE}"/>
                </a:ext>
              </a:extLst>
            </p:cNvPr>
            <p:cNvSpPr/>
            <p:nvPr/>
          </p:nvSpPr>
          <p:spPr>
            <a:xfrm flipH="1">
              <a:off x="9435263"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grpSp>
      <p:sp>
        <p:nvSpPr>
          <p:cNvPr id="26" name="Title 2">
            <a:extLst>
              <a:ext uri="{FF2B5EF4-FFF2-40B4-BE49-F238E27FC236}">
                <a16:creationId xmlns:a16="http://schemas.microsoft.com/office/drawing/2014/main" id="{8E33BDE5-0ADE-AAE3-D1EA-741DF48DE308}"/>
              </a:ext>
            </a:extLst>
          </p:cNvPr>
          <p:cNvSpPr txBox="1">
            <a:spLocks/>
          </p:cNvSpPr>
          <p:nvPr/>
        </p:nvSpPr>
        <p:spPr>
          <a:xfrm>
            <a:off x="508001" y="455085"/>
            <a:ext cx="11157817" cy="660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CH" sz="4400" b="0" i="0" u="none" strike="noStrike" kern="1200" cap="none" spc="0" normalizeH="0" baseline="0" noProof="0">
                <a:ln>
                  <a:noFill/>
                </a:ln>
                <a:solidFill>
                  <a:prstClr val="white"/>
                </a:solidFill>
                <a:effectLst/>
                <a:uLnTx/>
                <a:uFillTx/>
                <a:latin typeface="Calibri" panose="020F0502020204030204"/>
                <a:ea typeface="+mj-ea"/>
                <a:cs typeface="+mj-cs"/>
              </a:rPr>
              <a:t>Infirmière scolaire</a:t>
            </a:r>
            <a:endParaRPr kumimoji="0" lang="fr-CH" sz="4400" b="0" i="0" u="none" strike="noStrike" kern="1200" cap="none" spc="0" normalizeH="0" baseline="0" noProof="0">
              <a:ln>
                <a:noFill/>
              </a:ln>
              <a:solidFill>
                <a:srgbClr val="089CA2"/>
              </a:solidFill>
              <a:effectLst/>
              <a:uLnTx/>
              <a:uFillTx/>
              <a:latin typeface="Calibri" panose="020F0502020204030204"/>
              <a:ea typeface="+mj-ea"/>
              <a:cs typeface="+mj-cs"/>
            </a:endParaRPr>
          </a:p>
        </p:txBody>
      </p:sp>
      <p:pic>
        <p:nvPicPr>
          <p:cNvPr id="32" name="Picture Placeholder 31">
            <a:extLst>
              <a:ext uri="{FF2B5EF4-FFF2-40B4-BE49-F238E27FC236}">
                <a16:creationId xmlns:a16="http://schemas.microsoft.com/office/drawing/2014/main" id="{33AB6402-F3C0-58C1-FA91-E5E4B26CD230}"/>
              </a:ext>
            </a:extLst>
          </p:cNvPr>
          <p:cNvPicPr>
            <a:picLocks noGrp="1" noChangeAspect="1"/>
          </p:cNvPicPr>
          <p:nvPr>
            <p:ph type="pic" sz="quarter" idx="10"/>
          </p:nvPr>
        </p:nvPicPr>
        <p:blipFill>
          <a:blip r:embed="rId4"/>
          <a:srcRect l="12500" r="12500"/>
          <a:stretch/>
        </p:blipFill>
        <p:spPr>
          <a:xfrm>
            <a:off x="1594184" y="1945104"/>
            <a:ext cx="2596819" cy="3569369"/>
          </a:xfrm>
        </p:spPr>
      </p:pic>
    </p:spTree>
    <p:extLst>
      <p:ext uri="{BB962C8B-B14F-4D97-AF65-F5344CB8AC3E}">
        <p14:creationId xmlns:p14="http://schemas.microsoft.com/office/powerpoint/2010/main" val="1734664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114864"/>
            </a:gs>
            <a:gs pos="72000">
              <a:schemeClr val="tx2">
                <a:lumMod val="60000"/>
                <a:lumOff val="40000"/>
              </a:schemeClr>
            </a:gs>
            <a:gs pos="100000">
              <a:schemeClr val="bg2">
                <a:lumMod val="75000"/>
              </a:schemeClr>
            </a:gs>
          </a:gsLst>
          <a:lin ang="0" scaled="1"/>
          <a:tileRect/>
        </a:gradFill>
        <a:effectLst/>
      </p:bgPr>
    </p:bg>
    <p:spTree>
      <p:nvGrpSpPr>
        <p:cNvPr id="1" name="">
          <a:extLst>
            <a:ext uri="{FF2B5EF4-FFF2-40B4-BE49-F238E27FC236}">
              <a16:creationId xmlns:a16="http://schemas.microsoft.com/office/drawing/2014/main" id="{3BB0B286-CA11-549D-5427-6DC23E195BE3}"/>
            </a:ext>
          </a:extLst>
        </p:cNvPr>
        <p:cNvGrpSpPr/>
        <p:nvPr/>
      </p:nvGrpSpPr>
      <p:grpSpPr>
        <a:xfrm>
          <a:off x="0" y="0"/>
          <a:ext cx="0" cy="0"/>
          <a:chOff x="0" y="0"/>
          <a:chExt cx="0" cy="0"/>
        </a:xfrm>
      </p:grpSpPr>
      <p:grpSp>
        <p:nvGrpSpPr>
          <p:cNvPr id="30" name="Groupe 29">
            <a:extLst>
              <a:ext uri="{FF2B5EF4-FFF2-40B4-BE49-F238E27FC236}">
                <a16:creationId xmlns:a16="http://schemas.microsoft.com/office/drawing/2014/main" id="{ADA91E47-7EC3-0D58-0A53-BEE861A2E75C}"/>
              </a:ext>
            </a:extLst>
          </p:cNvPr>
          <p:cNvGrpSpPr/>
          <p:nvPr/>
        </p:nvGrpSpPr>
        <p:grpSpPr>
          <a:xfrm>
            <a:off x="9115257" y="419695"/>
            <a:ext cx="3023868" cy="6232050"/>
            <a:chOff x="9115257" y="419695"/>
            <a:chExt cx="3023868" cy="6232050"/>
          </a:xfrm>
        </p:grpSpPr>
        <p:sp>
          <p:nvSpPr>
            <p:cNvPr id="31" name="Cercle">
              <a:extLst>
                <a:ext uri="{FF2B5EF4-FFF2-40B4-BE49-F238E27FC236}">
                  <a16:creationId xmlns:a16="http://schemas.microsoft.com/office/drawing/2014/main" id="{DF36D9FA-0BAB-C29B-C7EC-0F3FF0D2F2DB}"/>
                </a:ext>
              </a:extLst>
            </p:cNvPr>
            <p:cNvSpPr/>
            <p:nvPr/>
          </p:nvSpPr>
          <p:spPr>
            <a:xfrm>
              <a:off x="10694656" y="4501718"/>
              <a:ext cx="631849" cy="63184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7" name="Cercle">
              <a:extLst>
                <a:ext uri="{FF2B5EF4-FFF2-40B4-BE49-F238E27FC236}">
                  <a16:creationId xmlns:a16="http://schemas.microsoft.com/office/drawing/2014/main" id="{A4FE043E-6C15-6963-CC1E-38B3C6AABD24}"/>
                </a:ext>
              </a:extLst>
            </p:cNvPr>
            <p:cNvSpPr/>
            <p:nvPr/>
          </p:nvSpPr>
          <p:spPr>
            <a:xfrm>
              <a:off x="9765916" y="3336509"/>
              <a:ext cx="362729"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8" name="Cercle">
              <a:extLst>
                <a:ext uri="{FF2B5EF4-FFF2-40B4-BE49-F238E27FC236}">
                  <a16:creationId xmlns:a16="http://schemas.microsoft.com/office/drawing/2014/main" id="{6CD681A2-9993-1257-4E98-8DA497294104}"/>
                </a:ext>
              </a:extLst>
            </p:cNvPr>
            <p:cNvSpPr/>
            <p:nvPr/>
          </p:nvSpPr>
          <p:spPr>
            <a:xfrm>
              <a:off x="10085521" y="2554525"/>
              <a:ext cx="555587" cy="555587"/>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9" name="Cercle">
              <a:extLst>
                <a:ext uri="{FF2B5EF4-FFF2-40B4-BE49-F238E27FC236}">
                  <a16:creationId xmlns:a16="http://schemas.microsoft.com/office/drawing/2014/main" id="{A6E0747D-278F-079B-BEEA-B0CA324DE306}"/>
                </a:ext>
              </a:extLst>
            </p:cNvPr>
            <p:cNvSpPr/>
            <p:nvPr/>
          </p:nvSpPr>
          <p:spPr>
            <a:xfrm>
              <a:off x="11611854" y="1550729"/>
              <a:ext cx="362729" cy="362729"/>
            </a:xfrm>
            <a:prstGeom prst="ellipse">
              <a:avLst/>
            </a:prstGeom>
            <a:solidFill>
              <a:schemeClr val="bg2">
                <a:lumMod val="90000"/>
              </a:schemeClr>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0" name="Cercle">
              <a:extLst>
                <a:ext uri="{FF2B5EF4-FFF2-40B4-BE49-F238E27FC236}">
                  <a16:creationId xmlns:a16="http://schemas.microsoft.com/office/drawing/2014/main" id="{BF8F562E-19DB-A0C6-0FAE-A89F7114153F}"/>
                </a:ext>
              </a:extLst>
            </p:cNvPr>
            <p:cNvSpPr/>
            <p:nvPr/>
          </p:nvSpPr>
          <p:spPr>
            <a:xfrm>
              <a:off x="11776397" y="419695"/>
              <a:ext cx="362728"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1" name="Cercle">
              <a:extLst>
                <a:ext uri="{FF2B5EF4-FFF2-40B4-BE49-F238E27FC236}">
                  <a16:creationId xmlns:a16="http://schemas.microsoft.com/office/drawing/2014/main" id="{477F57D4-70E0-D1FB-4070-2725E9545677}"/>
                </a:ext>
              </a:extLst>
            </p:cNvPr>
            <p:cNvSpPr/>
            <p:nvPr/>
          </p:nvSpPr>
          <p:spPr>
            <a:xfrm>
              <a:off x="11543557" y="3176552"/>
              <a:ext cx="362728" cy="362729"/>
            </a:xfrm>
            <a:prstGeom prst="ellipse">
              <a:avLst/>
            </a:prstGeom>
            <a:solidFill>
              <a:schemeClr val="bg2">
                <a:lumMod val="90000"/>
              </a:schemeClr>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2" name="Cercle">
              <a:extLst>
                <a:ext uri="{FF2B5EF4-FFF2-40B4-BE49-F238E27FC236}">
                  <a16:creationId xmlns:a16="http://schemas.microsoft.com/office/drawing/2014/main" id="{8903DF03-2990-7416-A0CE-AA200E1AF5C0}"/>
                </a:ext>
              </a:extLst>
            </p:cNvPr>
            <p:cNvSpPr/>
            <p:nvPr/>
          </p:nvSpPr>
          <p:spPr>
            <a:xfrm>
              <a:off x="11010580" y="5415933"/>
              <a:ext cx="362729" cy="362728"/>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3" name="Cercle">
              <a:extLst>
                <a:ext uri="{FF2B5EF4-FFF2-40B4-BE49-F238E27FC236}">
                  <a16:creationId xmlns:a16="http://schemas.microsoft.com/office/drawing/2014/main" id="{69BDD90E-23D1-2069-8749-3031C972EFF4}"/>
                </a:ext>
              </a:extLst>
            </p:cNvPr>
            <p:cNvSpPr/>
            <p:nvPr/>
          </p:nvSpPr>
          <p:spPr>
            <a:xfrm>
              <a:off x="9605144" y="5523154"/>
              <a:ext cx="362728"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4" name="Cercle">
              <a:extLst>
                <a:ext uri="{FF2B5EF4-FFF2-40B4-BE49-F238E27FC236}">
                  <a16:creationId xmlns:a16="http://schemas.microsoft.com/office/drawing/2014/main" id="{3C1E74DC-A5A4-8598-861A-8174E2CBD7A3}"/>
                </a:ext>
              </a:extLst>
            </p:cNvPr>
            <p:cNvSpPr/>
            <p:nvPr/>
          </p:nvSpPr>
          <p:spPr>
            <a:xfrm>
              <a:off x="9115257" y="6289016"/>
              <a:ext cx="362729"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5" name="Cercle">
              <a:extLst>
                <a:ext uri="{FF2B5EF4-FFF2-40B4-BE49-F238E27FC236}">
                  <a16:creationId xmlns:a16="http://schemas.microsoft.com/office/drawing/2014/main" id="{6D2A6BB9-7C5A-A90A-700D-0EB04A02D82B}"/>
                </a:ext>
              </a:extLst>
            </p:cNvPr>
            <p:cNvSpPr/>
            <p:nvPr/>
          </p:nvSpPr>
          <p:spPr>
            <a:xfrm>
              <a:off x="10761919" y="2126750"/>
              <a:ext cx="362728" cy="362730"/>
            </a:xfrm>
            <a:prstGeom prst="ellipse">
              <a:avLst/>
            </a:prstGeom>
            <a:solidFill>
              <a:schemeClr val="bg2">
                <a:lumMod val="90000"/>
              </a:schemeClr>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6" name="Cercle">
              <a:extLst>
                <a:ext uri="{FF2B5EF4-FFF2-40B4-BE49-F238E27FC236}">
                  <a16:creationId xmlns:a16="http://schemas.microsoft.com/office/drawing/2014/main" id="{112317AE-CE51-528A-B541-5DE42F03209F}"/>
                </a:ext>
              </a:extLst>
            </p:cNvPr>
            <p:cNvSpPr/>
            <p:nvPr/>
          </p:nvSpPr>
          <p:spPr>
            <a:xfrm>
              <a:off x="11145465" y="4410666"/>
              <a:ext cx="362729"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grpSp>
      <p:pic>
        <p:nvPicPr>
          <p:cNvPr id="47" name="Image 46" descr="Une image contenant texte, Police, logo, Graphique&amp;#xA;&amp;#xA;Description générée automatiquement">
            <a:extLst>
              <a:ext uri="{FF2B5EF4-FFF2-40B4-BE49-F238E27FC236}">
                <a16:creationId xmlns:a16="http://schemas.microsoft.com/office/drawing/2014/main" id="{CCB6B76A-5660-2CDB-B5D1-B991D265E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5" y="55602"/>
            <a:ext cx="381884" cy="645438"/>
          </a:xfrm>
          <a:prstGeom prst="rect">
            <a:avLst/>
          </a:prstGeom>
        </p:spPr>
      </p:pic>
      <p:sp>
        <p:nvSpPr>
          <p:cNvPr id="3" name="Text Placeholder 1">
            <a:extLst>
              <a:ext uri="{FF2B5EF4-FFF2-40B4-BE49-F238E27FC236}">
                <a16:creationId xmlns:a16="http://schemas.microsoft.com/office/drawing/2014/main" id="{1BDC2429-DC9A-D4C5-9B92-3CA4F8B0C1BF}"/>
              </a:ext>
            </a:extLst>
          </p:cNvPr>
          <p:cNvSpPr txBox="1">
            <a:spLocks/>
          </p:cNvSpPr>
          <p:nvPr/>
        </p:nvSpPr>
        <p:spPr>
          <a:xfrm>
            <a:off x="517092" y="844331"/>
            <a:ext cx="11157817" cy="4887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H" sz="1800" b="0" i="0" u="none" strike="noStrike" kern="1200" cap="none" spc="0" normalizeH="0" baseline="0" noProof="0">
              <a:ln>
                <a:noFill/>
              </a:ln>
              <a:solidFill>
                <a:srgbClr val="144B6A"/>
              </a:solidFill>
              <a:effectLst/>
              <a:uLnTx/>
              <a:uFillTx/>
              <a:latin typeface="Calibri" panose="020F0502020204030204"/>
              <a:ea typeface="+mn-ea"/>
              <a:cs typeface="+mn-cs"/>
            </a:endParaRPr>
          </a:p>
        </p:txBody>
      </p:sp>
      <p:sp>
        <p:nvSpPr>
          <p:cNvPr id="4" name="Oval 1">
            <a:extLst>
              <a:ext uri="{FF2B5EF4-FFF2-40B4-BE49-F238E27FC236}">
                <a16:creationId xmlns:a16="http://schemas.microsoft.com/office/drawing/2014/main" id="{ABFF98F3-7CF3-FCDE-56AE-CAB6BCB4E506}"/>
              </a:ext>
            </a:extLst>
          </p:cNvPr>
          <p:cNvSpPr/>
          <p:nvPr/>
        </p:nvSpPr>
        <p:spPr>
          <a:xfrm>
            <a:off x="3196890" y="2827737"/>
            <a:ext cx="821527" cy="821527"/>
          </a:xfrm>
          <a:prstGeom prst="ellipse">
            <a:avLst/>
          </a:prstGeom>
          <a:gradFill>
            <a:gsLst>
              <a:gs pos="100000">
                <a:schemeClr val="accent2"/>
              </a:gs>
              <a:gs pos="0">
                <a:schemeClr val="accent4"/>
              </a:gs>
            </a:gsLst>
            <a:lin ang="2700000" scaled="1"/>
          </a:gradFill>
          <a:ln>
            <a:noFill/>
          </a:ln>
          <a:effectLst>
            <a:outerShdw blurRad="1270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a:ln>
                <a:noFill/>
              </a:ln>
              <a:solidFill>
                <a:prstClr val="white"/>
              </a:solidFill>
              <a:effectLst/>
              <a:uLnTx/>
              <a:uFillTx/>
              <a:latin typeface="Calibri" panose="020F0502020204030204" pitchFamily="34" charset="0"/>
              <a:ea typeface="Tahoma" panose="020B0604030504040204" pitchFamily="34" charset="0"/>
              <a:cs typeface="Tahoma" panose="020B0604030504040204" pitchFamily="34" charset="0"/>
            </a:endParaRPr>
          </a:p>
        </p:txBody>
      </p:sp>
      <p:sp>
        <p:nvSpPr>
          <p:cNvPr id="5" name="Isosceles Triangle 2">
            <a:extLst>
              <a:ext uri="{FF2B5EF4-FFF2-40B4-BE49-F238E27FC236}">
                <a16:creationId xmlns:a16="http://schemas.microsoft.com/office/drawing/2014/main" id="{203293C2-5D08-2EE5-1A26-38DC0802DBBC}"/>
              </a:ext>
            </a:extLst>
          </p:cNvPr>
          <p:cNvSpPr/>
          <p:nvPr/>
        </p:nvSpPr>
        <p:spPr>
          <a:xfrm rot="5400000">
            <a:off x="3498130" y="3115348"/>
            <a:ext cx="285713" cy="24630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a:ln>
                <a:noFill/>
              </a:ln>
              <a:solidFill>
                <a:prstClr val="white"/>
              </a:solidFill>
              <a:effectLst/>
              <a:uLnTx/>
              <a:uFillTx/>
              <a:latin typeface="Calibri" panose="020F0502020204030204" pitchFamily="34" charset="0"/>
              <a:ea typeface="Tahoma" panose="020B0604030504040204" pitchFamily="34" charset="0"/>
              <a:cs typeface="Tahoma" panose="020B0604030504040204" pitchFamily="34" charset="0"/>
            </a:endParaRPr>
          </a:p>
        </p:txBody>
      </p:sp>
      <p:sp>
        <p:nvSpPr>
          <p:cNvPr id="6" name="Oval 6">
            <a:extLst>
              <a:ext uri="{FF2B5EF4-FFF2-40B4-BE49-F238E27FC236}">
                <a16:creationId xmlns:a16="http://schemas.microsoft.com/office/drawing/2014/main" id="{34B1EBD9-6861-2E05-9E36-B50F950F7F7C}"/>
              </a:ext>
            </a:extLst>
          </p:cNvPr>
          <p:cNvSpPr/>
          <p:nvPr/>
        </p:nvSpPr>
        <p:spPr>
          <a:xfrm>
            <a:off x="3120700" y="2751547"/>
            <a:ext cx="973907" cy="973907"/>
          </a:xfrm>
          <a:prstGeom prst="ellipse">
            <a:avLst/>
          </a:prstGeom>
          <a:noFill/>
          <a:ln>
            <a:solidFill>
              <a:schemeClr val="bg1"/>
            </a:solidFill>
          </a:ln>
          <a:effectLst>
            <a:outerShdw blurRad="1270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a:ln>
                <a:noFill/>
              </a:ln>
              <a:solidFill>
                <a:prstClr val="white"/>
              </a:solidFill>
              <a:effectLst/>
              <a:uLnTx/>
              <a:uFillTx/>
              <a:latin typeface="Calibri" panose="020F0502020204030204" pitchFamily="34" charset="0"/>
              <a:ea typeface="Tahoma" panose="020B0604030504040204" pitchFamily="34" charset="0"/>
              <a:cs typeface="Tahoma" panose="020B0604030504040204" pitchFamily="34" charset="0"/>
            </a:endParaRPr>
          </a:p>
        </p:txBody>
      </p:sp>
      <p:sp>
        <p:nvSpPr>
          <p:cNvPr id="7" name="TextBox 12">
            <a:extLst>
              <a:ext uri="{FF2B5EF4-FFF2-40B4-BE49-F238E27FC236}">
                <a16:creationId xmlns:a16="http://schemas.microsoft.com/office/drawing/2014/main" id="{1311F45B-666D-2377-9A04-C30CCCFC8354}"/>
              </a:ext>
            </a:extLst>
          </p:cNvPr>
          <p:cNvSpPr txBox="1"/>
          <p:nvPr/>
        </p:nvSpPr>
        <p:spPr>
          <a:xfrm>
            <a:off x="7244423" y="1088274"/>
            <a:ext cx="3044551" cy="646331"/>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a:solidFill>
                  <a:prstClr val="white"/>
                </a:solidFill>
                <a:latin typeface="Calibri" panose="020F0502020204030204"/>
              </a:rPr>
              <a:t>Benoît Garraud</a:t>
            </a: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14">
            <a:extLst>
              <a:ext uri="{FF2B5EF4-FFF2-40B4-BE49-F238E27FC236}">
                <a16:creationId xmlns:a16="http://schemas.microsoft.com/office/drawing/2014/main" id="{FC66B580-8C34-65FE-99D0-04242E584C7A}"/>
              </a:ext>
            </a:extLst>
          </p:cNvPr>
          <p:cNvGrpSpPr/>
          <p:nvPr/>
        </p:nvGrpSpPr>
        <p:grpSpPr>
          <a:xfrm flipH="1">
            <a:off x="7614149" y="1736941"/>
            <a:ext cx="207524" cy="202584"/>
            <a:chOff x="8674098" y="10443109"/>
            <a:chExt cx="1522330" cy="1486085"/>
          </a:xfrm>
          <a:solidFill>
            <a:schemeClr val="accent3">
              <a:lumMod val="40000"/>
              <a:lumOff val="60000"/>
            </a:schemeClr>
          </a:solidFill>
          <a:effectLst/>
        </p:grpSpPr>
        <p:sp>
          <p:nvSpPr>
            <p:cNvPr id="9" name="Shape 5356">
              <a:extLst>
                <a:ext uri="{FF2B5EF4-FFF2-40B4-BE49-F238E27FC236}">
                  <a16:creationId xmlns:a16="http://schemas.microsoft.com/office/drawing/2014/main" id="{F44DEC77-C4A0-205B-8C07-D1694919D746}"/>
                </a:ext>
              </a:extLst>
            </p:cNvPr>
            <p:cNvSpPr/>
            <p:nvPr/>
          </p:nvSpPr>
          <p:spPr>
            <a:xfrm>
              <a:off x="8674098"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sp>
          <p:nvSpPr>
            <p:cNvPr id="10" name="Shape 5356">
              <a:extLst>
                <a:ext uri="{FF2B5EF4-FFF2-40B4-BE49-F238E27FC236}">
                  <a16:creationId xmlns:a16="http://schemas.microsoft.com/office/drawing/2014/main" id="{8252B975-3C90-F869-865F-E43AE6617EA2}"/>
                </a:ext>
              </a:extLst>
            </p:cNvPr>
            <p:cNvSpPr/>
            <p:nvPr/>
          </p:nvSpPr>
          <p:spPr>
            <a:xfrm flipH="1">
              <a:off x="9435263"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grpSp>
      <p:grpSp>
        <p:nvGrpSpPr>
          <p:cNvPr id="11" name="Group 17">
            <a:extLst>
              <a:ext uri="{FF2B5EF4-FFF2-40B4-BE49-F238E27FC236}">
                <a16:creationId xmlns:a16="http://schemas.microsoft.com/office/drawing/2014/main" id="{CF110727-43CA-082D-9F49-64ED9C2FDFCE}"/>
              </a:ext>
            </a:extLst>
          </p:cNvPr>
          <p:cNvGrpSpPr/>
          <p:nvPr/>
        </p:nvGrpSpPr>
        <p:grpSpPr>
          <a:xfrm flipH="1">
            <a:off x="7314858" y="1736941"/>
            <a:ext cx="207524" cy="202584"/>
            <a:chOff x="8674098" y="10443109"/>
            <a:chExt cx="1522330" cy="1486085"/>
          </a:xfrm>
          <a:solidFill>
            <a:schemeClr val="accent3">
              <a:lumMod val="40000"/>
              <a:lumOff val="60000"/>
            </a:schemeClr>
          </a:solidFill>
          <a:effectLst/>
        </p:grpSpPr>
        <p:sp>
          <p:nvSpPr>
            <p:cNvPr id="12" name="Shape 5356">
              <a:extLst>
                <a:ext uri="{FF2B5EF4-FFF2-40B4-BE49-F238E27FC236}">
                  <a16:creationId xmlns:a16="http://schemas.microsoft.com/office/drawing/2014/main" id="{C986F4DF-148C-8281-D089-4726E0E1E1FA}"/>
                </a:ext>
              </a:extLst>
            </p:cNvPr>
            <p:cNvSpPr/>
            <p:nvPr/>
          </p:nvSpPr>
          <p:spPr>
            <a:xfrm>
              <a:off x="8674098"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sp>
          <p:nvSpPr>
            <p:cNvPr id="13" name="Shape 5356">
              <a:extLst>
                <a:ext uri="{FF2B5EF4-FFF2-40B4-BE49-F238E27FC236}">
                  <a16:creationId xmlns:a16="http://schemas.microsoft.com/office/drawing/2014/main" id="{01D08AB6-7E2E-152A-26EB-7192C573EC08}"/>
                </a:ext>
              </a:extLst>
            </p:cNvPr>
            <p:cNvSpPr/>
            <p:nvPr/>
          </p:nvSpPr>
          <p:spPr>
            <a:xfrm flipH="1">
              <a:off x="9435263"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grpSp>
      <p:grpSp>
        <p:nvGrpSpPr>
          <p:cNvPr id="14" name="Group 20">
            <a:extLst>
              <a:ext uri="{FF2B5EF4-FFF2-40B4-BE49-F238E27FC236}">
                <a16:creationId xmlns:a16="http://schemas.microsoft.com/office/drawing/2014/main" id="{5BF27431-E663-B016-FBAA-E01952E5E0AD}"/>
              </a:ext>
            </a:extLst>
          </p:cNvPr>
          <p:cNvGrpSpPr/>
          <p:nvPr/>
        </p:nvGrpSpPr>
        <p:grpSpPr>
          <a:xfrm flipH="1">
            <a:off x="7913440" y="1736941"/>
            <a:ext cx="207524" cy="202584"/>
            <a:chOff x="8674098" y="10443109"/>
            <a:chExt cx="1522330" cy="1486085"/>
          </a:xfrm>
          <a:solidFill>
            <a:schemeClr val="accent3">
              <a:lumMod val="40000"/>
              <a:lumOff val="60000"/>
            </a:schemeClr>
          </a:solidFill>
          <a:effectLst/>
        </p:grpSpPr>
        <p:sp>
          <p:nvSpPr>
            <p:cNvPr id="15" name="Shape 5356">
              <a:extLst>
                <a:ext uri="{FF2B5EF4-FFF2-40B4-BE49-F238E27FC236}">
                  <a16:creationId xmlns:a16="http://schemas.microsoft.com/office/drawing/2014/main" id="{CE3FD1EA-302E-48D6-EDAF-010D74B77D5E}"/>
                </a:ext>
              </a:extLst>
            </p:cNvPr>
            <p:cNvSpPr/>
            <p:nvPr/>
          </p:nvSpPr>
          <p:spPr>
            <a:xfrm>
              <a:off x="8674098"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sp>
          <p:nvSpPr>
            <p:cNvPr id="16" name="Shape 5356">
              <a:extLst>
                <a:ext uri="{FF2B5EF4-FFF2-40B4-BE49-F238E27FC236}">
                  <a16:creationId xmlns:a16="http://schemas.microsoft.com/office/drawing/2014/main" id="{70F92B30-791B-0A23-916B-D2B07C0AA5D1}"/>
                </a:ext>
              </a:extLst>
            </p:cNvPr>
            <p:cNvSpPr/>
            <p:nvPr/>
          </p:nvSpPr>
          <p:spPr>
            <a:xfrm flipH="1">
              <a:off x="9435263"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grpSp>
      <p:grpSp>
        <p:nvGrpSpPr>
          <p:cNvPr id="17" name="Group 23">
            <a:extLst>
              <a:ext uri="{FF2B5EF4-FFF2-40B4-BE49-F238E27FC236}">
                <a16:creationId xmlns:a16="http://schemas.microsoft.com/office/drawing/2014/main" id="{786236F4-0946-C025-D362-46AAF164960C}"/>
              </a:ext>
            </a:extLst>
          </p:cNvPr>
          <p:cNvGrpSpPr/>
          <p:nvPr/>
        </p:nvGrpSpPr>
        <p:grpSpPr>
          <a:xfrm flipH="1">
            <a:off x="8191639" y="1736941"/>
            <a:ext cx="207524" cy="202584"/>
            <a:chOff x="8674098" y="10443109"/>
            <a:chExt cx="1522330" cy="1486085"/>
          </a:xfrm>
          <a:solidFill>
            <a:schemeClr val="accent3">
              <a:lumMod val="40000"/>
              <a:lumOff val="60000"/>
            </a:schemeClr>
          </a:solidFill>
          <a:effectLst/>
        </p:grpSpPr>
        <p:sp>
          <p:nvSpPr>
            <p:cNvPr id="18" name="Shape 5356">
              <a:extLst>
                <a:ext uri="{FF2B5EF4-FFF2-40B4-BE49-F238E27FC236}">
                  <a16:creationId xmlns:a16="http://schemas.microsoft.com/office/drawing/2014/main" id="{239A4C13-6B16-24B0-B421-9CA0BFFFA29B}"/>
                </a:ext>
              </a:extLst>
            </p:cNvPr>
            <p:cNvSpPr/>
            <p:nvPr/>
          </p:nvSpPr>
          <p:spPr>
            <a:xfrm>
              <a:off x="8674098"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sp>
          <p:nvSpPr>
            <p:cNvPr id="19" name="Shape 5356">
              <a:extLst>
                <a:ext uri="{FF2B5EF4-FFF2-40B4-BE49-F238E27FC236}">
                  <a16:creationId xmlns:a16="http://schemas.microsoft.com/office/drawing/2014/main" id="{17269F59-6CA9-0C21-05F9-C01CE6A140CF}"/>
                </a:ext>
              </a:extLst>
            </p:cNvPr>
            <p:cNvSpPr/>
            <p:nvPr/>
          </p:nvSpPr>
          <p:spPr>
            <a:xfrm flipH="1">
              <a:off x="9435263"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grpSp>
      <p:sp>
        <p:nvSpPr>
          <p:cNvPr id="22" name="Title 2">
            <a:extLst>
              <a:ext uri="{FF2B5EF4-FFF2-40B4-BE49-F238E27FC236}">
                <a16:creationId xmlns:a16="http://schemas.microsoft.com/office/drawing/2014/main" id="{B834AFD6-EC16-3FAA-170E-BE8E7795296C}"/>
              </a:ext>
            </a:extLst>
          </p:cNvPr>
          <p:cNvSpPr txBox="1">
            <a:spLocks/>
          </p:cNvSpPr>
          <p:nvPr/>
        </p:nvSpPr>
        <p:spPr>
          <a:xfrm>
            <a:off x="508001" y="455085"/>
            <a:ext cx="11157817" cy="660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CH" sz="4400" b="0" i="0" u="none" strike="noStrike" kern="1200" cap="none" spc="0" normalizeH="0" baseline="0" noProof="0">
                <a:ln>
                  <a:noFill/>
                </a:ln>
                <a:solidFill>
                  <a:prstClr val="white"/>
                </a:solidFill>
                <a:effectLst/>
                <a:uLnTx/>
                <a:uFillTx/>
                <a:latin typeface="Calibri" panose="020F0502020204030204"/>
                <a:ea typeface="+mj-ea"/>
                <a:cs typeface="+mj-cs"/>
              </a:rPr>
              <a:t>Educateur scolaire</a:t>
            </a:r>
            <a:endParaRPr kumimoji="0" lang="fr-CH" sz="4400" b="0" i="0" u="none" strike="noStrike" kern="1200" cap="none" spc="0" normalizeH="0" baseline="0" noProof="0">
              <a:ln>
                <a:noFill/>
              </a:ln>
              <a:solidFill>
                <a:srgbClr val="089CA2"/>
              </a:solidFill>
              <a:effectLst/>
              <a:uLnTx/>
              <a:uFillTx/>
              <a:latin typeface="Calibri" panose="020F0502020204030204"/>
              <a:ea typeface="+mj-ea"/>
              <a:cs typeface="+mj-cs"/>
            </a:endParaRPr>
          </a:p>
        </p:txBody>
      </p:sp>
      <p:sp>
        <p:nvSpPr>
          <p:cNvPr id="23" name="ZoneTexte 22">
            <a:extLst>
              <a:ext uri="{FF2B5EF4-FFF2-40B4-BE49-F238E27FC236}">
                <a16:creationId xmlns:a16="http://schemas.microsoft.com/office/drawing/2014/main" id="{B55ED835-96A2-05AB-4E88-095FA3BFA65F}"/>
              </a:ext>
            </a:extLst>
          </p:cNvPr>
          <p:cNvSpPr txBox="1"/>
          <p:nvPr/>
        </p:nvSpPr>
        <p:spPr>
          <a:xfrm>
            <a:off x="4304596" y="1891742"/>
            <a:ext cx="4210037" cy="32316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endParaRPr lang="fr-FR" sz="2400" dirty="0">
              <a:solidFill>
                <a:schemeClr val="bg1"/>
              </a:solidFill>
              <a:latin typeface="Calibri"/>
            </a:endParaRPr>
          </a:p>
          <a:p>
            <a:pPr marL="342900" indent="-342900" algn="just">
              <a:buFont typeface="Arial"/>
              <a:buChar char="•"/>
            </a:pPr>
            <a:r>
              <a:rPr lang="fr-FR" sz="2000" dirty="0">
                <a:solidFill>
                  <a:schemeClr val="bg1"/>
                </a:solidFill>
              </a:rPr>
              <a:t>Apporter</a:t>
            </a:r>
            <a:r>
              <a:rPr lang="fr-FR" sz="2000" kern="1200" dirty="0">
                <a:solidFill>
                  <a:schemeClr val="bg1"/>
                </a:solidFill>
                <a:ea typeface="+mn-ea"/>
                <a:cs typeface="+mn-cs"/>
              </a:rPr>
              <a:t> un regard socio-éducatif</a:t>
            </a:r>
            <a:endParaRPr lang="fr-FR" sz="2000" kern="1200">
              <a:solidFill>
                <a:schemeClr val="bg1"/>
              </a:solidFill>
              <a:ea typeface="Calibri"/>
              <a:cs typeface="Calibri"/>
            </a:endParaRPr>
          </a:p>
          <a:p>
            <a:pPr algn="just" rtl="0"/>
            <a:endParaRPr lang="fr-CH" sz="2000" dirty="0">
              <a:solidFill>
                <a:schemeClr val="bg1"/>
              </a:solidFill>
              <a:ea typeface="Calibri"/>
              <a:cs typeface="Calibri"/>
            </a:endParaRPr>
          </a:p>
          <a:p>
            <a:pPr marL="342900" indent="-342900" algn="l" rtl="0">
              <a:buFont typeface="Arial"/>
              <a:buChar char="•"/>
            </a:pPr>
            <a:r>
              <a:rPr lang="fr-FR" sz="2000" kern="1200" dirty="0">
                <a:solidFill>
                  <a:schemeClr val="bg1"/>
                </a:solidFill>
                <a:ea typeface="+mn-ea"/>
                <a:cs typeface="+mn-cs"/>
              </a:rPr>
              <a:t>Intervenir en prévention</a:t>
            </a:r>
            <a:endParaRPr lang="fr-FR" sz="2000" kern="1200">
              <a:solidFill>
                <a:schemeClr val="bg1"/>
              </a:solidFill>
              <a:ea typeface="Calibri"/>
              <a:cs typeface="Calibri"/>
            </a:endParaRPr>
          </a:p>
          <a:p>
            <a:pPr algn="just" rtl="0"/>
            <a:endParaRPr lang="fr-CH" sz="2000" dirty="0">
              <a:solidFill>
                <a:schemeClr val="bg1"/>
              </a:solidFill>
              <a:ea typeface="Calibri"/>
              <a:cs typeface="Calibri"/>
            </a:endParaRPr>
          </a:p>
          <a:p>
            <a:pPr marL="342900" indent="-342900" algn="l" rtl="0">
              <a:buFont typeface="Arial"/>
              <a:buChar char="•"/>
            </a:pPr>
            <a:r>
              <a:rPr lang="fr-FR" sz="2000" kern="1200" dirty="0">
                <a:solidFill>
                  <a:schemeClr val="bg1"/>
                </a:solidFill>
                <a:ea typeface="+mn-ea"/>
                <a:cs typeface="+mn-cs"/>
              </a:rPr>
              <a:t>Collaborer avec les professionnels de l’école</a:t>
            </a:r>
            <a:endParaRPr lang="fr-FR" sz="2000" kern="1200" dirty="0">
              <a:solidFill>
                <a:schemeClr val="bg1"/>
              </a:solidFill>
              <a:ea typeface="Calibri"/>
              <a:cs typeface="Calibri"/>
            </a:endParaRPr>
          </a:p>
          <a:p>
            <a:pPr marL="342900" indent="-342900" algn="l" rtl="0">
              <a:buFont typeface="Arial"/>
              <a:buChar char="•"/>
            </a:pPr>
            <a:endParaRPr lang="fr-FR" sz="2000" kern="1200" dirty="0">
              <a:solidFill>
                <a:schemeClr val="bg1"/>
              </a:solidFill>
              <a:ea typeface="Calibri"/>
              <a:cs typeface="Calibri"/>
            </a:endParaRPr>
          </a:p>
          <a:p>
            <a:pPr algn="l" rtl="0"/>
            <a:r>
              <a:rPr lang="fr-FR" sz="2000" dirty="0">
                <a:solidFill>
                  <a:schemeClr val="bg1"/>
                </a:solidFill>
                <a:ea typeface="Calibri"/>
                <a:cs typeface="Calibri"/>
              </a:rPr>
              <a:t>Benoit.garraud@pre-de-vert.ch</a:t>
            </a:r>
          </a:p>
          <a:p>
            <a:pPr algn="l" rtl="0"/>
            <a:r>
              <a:rPr lang="fr-FR" sz="2000" b="1" dirty="0">
                <a:solidFill>
                  <a:schemeClr val="bg1"/>
                </a:solidFill>
                <a:ea typeface="Calibri"/>
                <a:cs typeface="Calibri"/>
              </a:rPr>
              <a:t>079 378 52 00</a:t>
            </a:r>
          </a:p>
        </p:txBody>
      </p:sp>
      <p:pic>
        <p:nvPicPr>
          <p:cNvPr id="26" name="Espace réservé pour une image  35">
            <a:extLst>
              <a:ext uri="{FF2B5EF4-FFF2-40B4-BE49-F238E27FC236}">
                <a16:creationId xmlns:a16="http://schemas.microsoft.com/office/drawing/2014/main" id="{31503FDA-2A19-588D-905E-3F3CBDCD3D1D}"/>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278" b="1278"/>
          <a:stretch/>
        </p:blipFill>
        <p:spPr>
          <a:xfrm>
            <a:off x="206185" y="1363450"/>
            <a:ext cx="3982941" cy="3881114"/>
          </a:xfrm>
          <a:prstGeom prst="rect">
            <a:avLst/>
          </a:prstGeom>
        </p:spPr>
      </p:pic>
      <p:pic>
        <p:nvPicPr>
          <p:cNvPr id="20" name="Image 19" descr="Une image contenant dessin, Visage humain, croquis, habits&#10;&#10;Le contenu généré par l’IA peut être incorrect.">
            <a:extLst>
              <a:ext uri="{FF2B5EF4-FFF2-40B4-BE49-F238E27FC236}">
                <a16:creationId xmlns:a16="http://schemas.microsoft.com/office/drawing/2014/main" id="{64AF7F1B-D2A4-488D-E970-FDAEE8898D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9394" y="3964859"/>
            <a:ext cx="3418502" cy="2760441"/>
          </a:xfrm>
          <a:prstGeom prst="rect">
            <a:avLst/>
          </a:prstGeom>
        </p:spPr>
      </p:pic>
    </p:spTree>
    <p:extLst>
      <p:ext uri="{BB962C8B-B14F-4D97-AF65-F5344CB8AC3E}">
        <p14:creationId xmlns:p14="http://schemas.microsoft.com/office/powerpoint/2010/main" val="429099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25000"/>
              </a:schemeClr>
            </a:gs>
            <a:gs pos="72000">
              <a:schemeClr val="tx2">
                <a:lumMod val="60000"/>
                <a:lumOff val="40000"/>
              </a:schemeClr>
            </a:gs>
            <a:gs pos="100000">
              <a:schemeClr val="bg2">
                <a:lumMod val="75000"/>
              </a:schemeClr>
            </a:gs>
          </a:gsLst>
          <a:lin ang="0" scaled="1"/>
          <a:tileRect/>
        </a:gradFill>
        <a:effectLst/>
      </p:bgPr>
    </p:bg>
    <p:spTree>
      <p:nvGrpSpPr>
        <p:cNvPr id="1" name=""/>
        <p:cNvGrpSpPr/>
        <p:nvPr/>
      </p:nvGrpSpPr>
      <p:grpSpPr>
        <a:xfrm>
          <a:off x="0" y="0"/>
          <a:ext cx="0" cy="0"/>
          <a:chOff x="0" y="0"/>
          <a:chExt cx="0" cy="0"/>
        </a:xfrm>
      </p:grpSpPr>
      <p:grpSp>
        <p:nvGrpSpPr>
          <p:cNvPr id="36" name="Groupe 35">
            <a:extLst>
              <a:ext uri="{FF2B5EF4-FFF2-40B4-BE49-F238E27FC236}">
                <a16:creationId xmlns:a16="http://schemas.microsoft.com/office/drawing/2014/main" id="{2BA87884-E29A-D946-1C50-D2AB93B58D95}"/>
              </a:ext>
            </a:extLst>
          </p:cNvPr>
          <p:cNvGrpSpPr/>
          <p:nvPr/>
        </p:nvGrpSpPr>
        <p:grpSpPr>
          <a:xfrm>
            <a:off x="5621722" y="-7211600"/>
            <a:ext cx="8300200" cy="10540999"/>
            <a:chOff x="5621722" y="-414560"/>
            <a:chExt cx="8300200" cy="10540999"/>
          </a:xfrm>
          <a:blipFill dpi="0" rotWithShape="1">
            <a:blip r:embed="rId3">
              <a:extLst>
                <a:ext uri="{28A0092B-C50C-407E-A947-70E740481C1C}">
                  <a14:useLocalDpi xmlns:a14="http://schemas.microsoft.com/office/drawing/2010/main" val="0"/>
                </a:ext>
              </a:extLst>
            </a:blip>
            <a:srcRect/>
            <a:stretch>
              <a:fillRect/>
            </a:stretch>
          </a:blipFill>
        </p:grpSpPr>
        <p:grpSp>
          <p:nvGrpSpPr>
            <p:cNvPr id="29" name="Groupe 28">
              <a:extLst>
                <a:ext uri="{FF2B5EF4-FFF2-40B4-BE49-F238E27FC236}">
                  <a16:creationId xmlns:a16="http://schemas.microsoft.com/office/drawing/2014/main" id="{653FDF46-53A1-6394-4CDF-EF752E2EA1BD}"/>
                </a:ext>
              </a:extLst>
            </p:cNvPr>
            <p:cNvGrpSpPr/>
            <p:nvPr/>
          </p:nvGrpSpPr>
          <p:grpSpPr>
            <a:xfrm>
              <a:off x="5621722" y="-414560"/>
              <a:ext cx="8300200" cy="9080500"/>
              <a:chOff x="5650750" y="-400050"/>
              <a:chExt cx="8300200" cy="9080500"/>
            </a:xfrm>
            <a:grpFill/>
          </p:grpSpPr>
          <p:sp>
            <p:nvSpPr>
              <p:cNvPr id="5" name="Hexagone 4">
                <a:extLst>
                  <a:ext uri="{FF2B5EF4-FFF2-40B4-BE49-F238E27FC236}">
                    <a16:creationId xmlns:a16="http://schemas.microsoft.com/office/drawing/2014/main" id="{B97D5F87-7E9A-F24F-D674-318AC8B13435}"/>
                  </a:ext>
                </a:extLst>
              </p:cNvPr>
              <p:cNvSpPr/>
              <p:nvPr/>
            </p:nvSpPr>
            <p:spPr>
              <a:xfrm rot="5400000">
                <a:off x="5571750" y="-3210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exagone 5">
                <a:extLst>
                  <a:ext uri="{FF2B5EF4-FFF2-40B4-BE49-F238E27FC236}">
                    <a16:creationId xmlns:a16="http://schemas.microsoft.com/office/drawing/2014/main" id="{8D2F299C-8630-0A34-B6F6-0245FF3EF4FA}"/>
                  </a:ext>
                </a:extLst>
              </p:cNvPr>
              <p:cNvSpPr/>
              <p:nvPr/>
            </p:nvSpPr>
            <p:spPr>
              <a:xfrm rot="5400000">
                <a:off x="7241800" y="-3210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xagone 6">
                <a:extLst>
                  <a:ext uri="{FF2B5EF4-FFF2-40B4-BE49-F238E27FC236}">
                    <a16:creationId xmlns:a16="http://schemas.microsoft.com/office/drawing/2014/main" id="{5C219CA9-7D55-63F2-69F9-6F7AC08BDE23}"/>
                  </a:ext>
                </a:extLst>
              </p:cNvPr>
              <p:cNvSpPr/>
              <p:nvPr/>
            </p:nvSpPr>
            <p:spPr>
              <a:xfrm rot="5400000">
                <a:off x="8911850" y="-3210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xagone 7">
                <a:extLst>
                  <a:ext uri="{FF2B5EF4-FFF2-40B4-BE49-F238E27FC236}">
                    <a16:creationId xmlns:a16="http://schemas.microsoft.com/office/drawing/2014/main" id="{C18FCF04-2CD7-1C4E-E732-561C36AA2A5C}"/>
                  </a:ext>
                </a:extLst>
              </p:cNvPr>
              <p:cNvSpPr/>
              <p:nvPr/>
            </p:nvSpPr>
            <p:spPr>
              <a:xfrm rot="5400000">
                <a:off x="10581900" y="-3210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xagone 8">
                <a:extLst>
                  <a:ext uri="{FF2B5EF4-FFF2-40B4-BE49-F238E27FC236}">
                    <a16:creationId xmlns:a16="http://schemas.microsoft.com/office/drawing/2014/main" id="{E80F5482-ED52-3776-8A65-A87CB80310B3}"/>
                  </a:ext>
                </a:extLst>
              </p:cNvPr>
              <p:cNvSpPr/>
              <p:nvPr/>
            </p:nvSpPr>
            <p:spPr>
              <a:xfrm rot="5400000">
                <a:off x="6431800" y="11394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exagone 9">
                <a:extLst>
                  <a:ext uri="{FF2B5EF4-FFF2-40B4-BE49-F238E27FC236}">
                    <a16:creationId xmlns:a16="http://schemas.microsoft.com/office/drawing/2014/main" id="{ABB25AD3-6D83-A3F4-3ECF-598D31A985EB}"/>
                  </a:ext>
                </a:extLst>
              </p:cNvPr>
              <p:cNvSpPr/>
              <p:nvPr/>
            </p:nvSpPr>
            <p:spPr>
              <a:xfrm rot="5400000">
                <a:off x="8101850" y="11394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xagone 10">
                <a:extLst>
                  <a:ext uri="{FF2B5EF4-FFF2-40B4-BE49-F238E27FC236}">
                    <a16:creationId xmlns:a16="http://schemas.microsoft.com/office/drawing/2014/main" id="{FA3622EE-6490-B082-251E-438FEEEE4929}"/>
                  </a:ext>
                </a:extLst>
              </p:cNvPr>
              <p:cNvSpPr/>
              <p:nvPr/>
            </p:nvSpPr>
            <p:spPr>
              <a:xfrm rot="5400000">
                <a:off x="9771900" y="11394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xagone 11">
                <a:extLst>
                  <a:ext uri="{FF2B5EF4-FFF2-40B4-BE49-F238E27FC236}">
                    <a16:creationId xmlns:a16="http://schemas.microsoft.com/office/drawing/2014/main" id="{58EB7E56-84FA-F396-D890-E361AF1DCA8F}"/>
                  </a:ext>
                </a:extLst>
              </p:cNvPr>
              <p:cNvSpPr/>
              <p:nvPr/>
            </p:nvSpPr>
            <p:spPr>
              <a:xfrm rot="5400000">
                <a:off x="11441950" y="11394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Hexagone 12">
                <a:extLst>
                  <a:ext uri="{FF2B5EF4-FFF2-40B4-BE49-F238E27FC236}">
                    <a16:creationId xmlns:a16="http://schemas.microsoft.com/office/drawing/2014/main" id="{AAB1D189-1B60-DA3E-5290-0FEEF6D9747E}"/>
                  </a:ext>
                </a:extLst>
              </p:cNvPr>
              <p:cNvSpPr/>
              <p:nvPr/>
            </p:nvSpPr>
            <p:spPr>
              <a:xfrm rot="5400000">
                <a:off x="5571750" y="25999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xagone 13">
                <a:extLst>
                  <a:ext uri="{FF2B5EF4-FFF2-40B4-BE49-F238E27FC236}">
                    <a16:creationId xmlns:a16="http://schemas.microsoft.com/office/drawing/2014/main" id="{C21DB46F-0134-933F-EB64-168F149811BB}"/>
                  </a:ext>
                </a:extLst>
              </p:cNvPr>
              <p:cNvSpPr/>
              <p:nvPr/>
            </p:nvSpPr>
            <p:spPr>
              <a:xfrm rot="5400000">
                <a:off x="7241800" y="25999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exagone 14">
                <a:extLst>
                  <a:ext uri="{FF2B5EF4-FFF2-40B4-BE49-F238E27FC236}">
                    <a16:creationId xmlns:a16="http://schemas.microsoft.com/office/drawing/2014/main" id="{BF9F220F-8721-E440-DEAD-413CE668740D}"/>
                  </a:ext>
                </a:extLst>
              </p:cNvPr>
              <p:cNvSpPr/>
              <p:nvPr/>
            </p:nvSpPr>
            <p:spPr>
              <a:xfrm rot="5400000">
                <a:off x="8911850" y="25999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Hexagone 15">
                <a:extLst>
                  <a:ext uri="{FF2B5EF4-FFF2-40B4-BE49-F238E27FC236}">
                    <a16:creationId xmlns:a16="http://schemas.microsoft.com/office/drawing/2014/main" id="{BA60F35E-3DEA-290E-1C7F-26583DF0BC5A}"/>
                  </a:ext>
                </a:extLst>
              </p:cNvPr>
              <p:cNvSpPr/>
              <p:nvPr/>
            </p:nvSpPr>
            <p:spPr>
              <a:xfrm rot="5400000">
                <a:off x="10581900" y="25999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Hexagone 16">
                <a:extLst>
                  <a:ext uri="{FF2B5EF4-FFF2-40B4-BE49-F238E27FC236}">
                    <a16:creationId xmlns:a16="http://schemas.microsoft.com/office/drawing/2014/main" id="{BE0C50E8-DFC4-2485-6865-76649E61781C}"/>
                  </a:ext>
                </a:extLst>
              </p:cNvPr>
              <p:cNvSpPr/>
              <p:nvPr/>
            </p:nvSpPr>
            <p:spPr>
              <a:xfrm rot="5400000">
                <a:off x="6381750" y="40604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exagone 17">
                <a:extLst>
                  <a:ext uri="{FF2B5EF4-FFF2-40B4-BE49-F238E27FC236}">
                    <a16:creationId xmlns:a16="http://schemas.microsoft.com/office/drawing/2014/main" id="{D31DF16E-ACC4-DE6F-674D-5D3E02E6681F}"/>
                  </a:ext>
                </a:extLst>
              </p:cNvPr>
              <p:cNvSpPr/>
              <p:nvPr/>
            </p:nvSpPr>
            <p:spPr>
              <a:xfrm rot="5400000">
                <a:off x="8051800" y="40604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Hexagone 18">
                <a:extLst>
                  <a:ext uri="{FF2B5EF4-FFF2-40B4-BE49-F238E27FC236}">
                    <a16:creationId xmlns:a16="http://schemas.microsoft.com/office/drawing/2014/main" id="{0F826C63-3F0A-E9BC-B229-4C7C7B0CAE2C}"/>
                  </a:ext>
                </a:extLst>
              </p:cNvPr>
              <p:cNvSpPr/>
              <p:nvPr/>
            </p:nvSpPr>
            <p:spPr>
              <a:xfrm rot="5400000">
                <a:off x="9721850" y="40604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Hexagone 19">
                <a:extLst>
                  <a:ext uri="{FF2B5EF4-FFF2-40B4-BE49-F238E27FC236}">
                    <a16:creationId xmlns:a16="http://schemas.microsoft.com/office/drawing/2014/main" id="{F45576A7-10F3-5FB7-B8ED-F991CAE7F302}"/>
                  </a:ext>
                </a:extLst>
              </p:cNvPr>
              <p:cNvSpPr/>
              <p:nvPr/>
            </p:nvSpPr>
            <p:spPr>
              <a:xfrm rot="5400000">
                <a:off x="11391900" y="40604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Hexagone 20">
                <a:extLst>
                  <a:ext uri="{FF2B5EF4-FFF2-40B4-BE49-F238E27FC236}">
                    <a16:creationId xmlns:a16="http://schemas.microsoft.com/office/drawing/2014/main" id="{A25F2773-D704-F4C8-3FE4-87D0296B33A9}"/>
                  </a:ext>
                </a:extLst>
              </p:cNvPr>
              <p:cNvSpPr/>
              <p:nvPr/>
            </p:nvSpPr>
            <p:spPr>
              <a:xfrm rot="5400000">
                <a:off x="7241800" y="55209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Hexagone 21">
                <a:extLst>
                  <a:ext uri="{FF2B5EF4-FFF2-40B4-BE49-F238E27FC236}">
                    <a16:creationId xmlns:a16="http://schemas.microsoft.com/office/drawing/2014/main" id="{981835AB-47F7-07CD-F06A-B77437CBE54A}"/>
                  </a:ext>
                </a:extLst>
              </p:cNvPr>
              <p:cNvSpPr/>
              <p:nvPr/>
            </p:nvSpPr>
            <p:spPr>
              <a:xfrm rot="5400000">
                <a:off x="8911850" y="55209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Hexagone 22">
                <a:extLst>
                  <a:ext uri="{FF2B5EF4-FFF2-40B4-BE49-F238E27FC236}">
                    <a16:creationId xmlns:a16="http://schemas.microsoft.com/office/drawing/2014/main" id="{5994D9B5-F9EE-5EC7-D94A-E7B8A0FA96F3}"/>
                  </a:ext>
                </a:extLst>
              </p:cNvPr>
              <p:cNvSpPr/>
              <p:nvPr/>
            </p:nvSpPr>
            <p:spPr>
              <a:xfrm rot="5400000">
                <a:off x="10581900" y="55209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Hexagone 23">
                <a:extLst>
                  <a:ext uri="{FF2B5EF4-FFF2-40B4-BE49-F238E27FC236}">
                    <a16:creationId xmlns:a16="http://schemas.microsoft.com/office/drawing/2014/main" id="{69638A65-E6EA-E264-54E0-469ED2BBAACF}"/>
                  </a:ext>
                </a:extLst>
              </p:cNvPr>
              <p:cNvSpPr/>
              <p:nvPr/>
            </p:nvSpPr>
            <p:spPr>
              <a:xfrm rot="5400000">
                <a:off x="12251950" y="55209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Hexagone 24">
                <a:extLst>
                  <a:ext uri="{FF2B5EF4-FFF2-40B4-BE49-F238E27FC236}">
                    <a16:creationId xmlns:a16="http://schemas.microsoft.com/office/drawing/2014/main" id="{EA788BDA-F713-A87C-38EE-136B06478F76}"/>
                  </a:ext>
                </a:extLst>
              </p:cNvPr>
              <p:cNvSpPr/>
              <p:nvPr/>
            </p:nvSpPr>
            <p:spPr>
              <a:xfrm rot="5400000">
                <a:off x="6381750" y="69814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Hexagone 25">
                <a:extLst>
                  <a:ext uri="{FF2B5EF4-FFF2-40B4-BE49-F238E27FC236}">
                    <a16:creationId xmlns:a16="http://schemas.microsoft.com/office/drawing/2014/main" id="{A98A9A27-8B0E-53C1-1F37-02EDD1750182}"/>
                  </a:ext>
                </a:extLst>
              </p:cNvPr>
              <p:cNvSpPr/>
              <p:nvPr/>
            </p:nvSpPr>
            <p:spPr>
              <a:xfrm rot="5400000">
                <a:off x="8051800" y="69814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exagone 26">
                <a:extLst>
                  <a:ext uri="{FF2B5EF4-FFF2-40B4-BE49-F238E27FC236}">
                    <a16:creationId xmlns:a16="http://schemas.microsoft.com/office/drawing/2014/main" id="{61BE24EB-28FE-9FE4-F566-4B27DCFE45CF}"/>
                  </a:ext>
                </a:extLst>
              </p:cNvPr>
              <p:cNvSpPr/>
              <p:nvPr/>
            </p:nvSpPr>
            <p:spPr>
              <a:xfrm rot="5400000">
                <a:off x="9721850" y="69814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exagone 27">
                <a:extLst>
                  <a:ext uri="{FF2B5EF4-FFF2-40B4-BE49-F238E27FC236}">
                    <a16:creationId xmlns:a16="http://schemas.microsoft.com/office/drawing/2014/main" id="{277B7B5F-1495-A03F-C6D1-220C869C4488}"/>
                  </a:ext>
                </a:extLst>
              </p:cNvPr>
              <p:cNvSpPr/>
              <p:nvPr/>
            </p:nvSpPr>
            <p:spPr>
              <a:xfrm rot="5400000">
                <a:off x="11391900" y="69814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2" name="Hexagone 31">
              <a:extLst>
                <a:ext uri="{FF2B5EF4-FFF2-40B4-BE49-F238E27FC236}">
                  <a16:creationId xmlns:a16="http://schemas.microsoft.com/office/drawing/2014/main" id="{45DC94BA-F905-87D9-E9B8-B009AB59C5B8}"/>
                </a:ext>
              </a:extLst>
            </p:cNvPr>
            <p:cNvSpPr/>
            <p:nvPr/>
          </p:nvSpPr>
          <p:spPr>
            <a:xfrm rot="5400000">
              <a:off x="5542722" y="8427439"/>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Hexagone 32">
              <a:extLst>
                <a:ext uri="{FF2B5EF4-FFF2-40B4-BE49-F238E27FC236}">
                  <a16:creationId xmlns:a16="http://schemas.microsoft.com/office/drawing/2014/main" id="{F37D0813-D881-CAA6-9855-8C7DE8AA2BC4}"/>
                </a:ext>
              </a:extLst>
            </p:cNvPr>
            <p:cNvSpPr/>
            <p:nvPr/>
          </p:nvSpPr>
          <p:spPr>
            <a:xfrm rot="5400000">
              <a:off x="7212772" y="8427439"/>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exagone 33">
              <a:extLst>
                <a:ext uri="{FF2B5EF4-FFF2-40B4-BE49-F238E27FC236}">
                  <a16:creationId xmlns:a16="http://schemas.microsoft.com/office/drawing/2014/main" id="{3EAC70B1-E9E5-9FBF-08FE-7E21C278A480}"/>
                </a:ext>
              </a:extLst>
            </p:cNvPr>
            <p:cNvSpPr/>
            <p:nvPr/>
          </p:nvSpPr>
          <p:spPr>
            <a:xfrm rot="5400000">
              <a:off x="8882822" y="8427439"/>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Hexagone 34">
              <a:extLst>
                <a:ext uri="{FF2B5EF4-FFF2-40B4-BE49-F238E27FC236}">
                  <a16:creationId xmlns:a16="http://schemas.microsoft.com/office/drawing/2014/main" id="{F30406A5-819F-56F6-2B71-63CC49429129}"/>
                </a:ext>
              </a:extLst>
            </p:cNvPr>
            <p:cNvSpPr/>
            <p:nvPr/>
          </p:nvSpPr>
          <p:spPr>
            <a:xfrm rot="5400000">
              <a:off x="10552872" y="8427439"/>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Hexagone 1">
            <a:extLst>
              <a:ext uri="{FF2B5EF4-FFF2-40B4-BE49-F238E27FC236}">
                <a16:creationId xmlns:a16="http://schemas.microsoft.com/office/drawing/2014/main" id="{747F3EFF-E7A8-ED7E-DA86-CD260F98D699}"/>
              </a:ext>
            </a:extLst>
          </p:cNvPr>
          <p:cNvSpPr/>
          <p:nvPr/>
        </p:nvSpPr>
        <p:spPr>
          <a:xfrm rot="5400000">
            <a:off x="8016255" y="3123929"/>
            <a:ext cx="1844040" cy="1622511"/>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exagone 2">
            <a:extLst>
              <a:ext uri="{FF2B5EF4-FFF2-40B4-BE49-F238E27FC236}">
                <a16:creationId xmlns:a16="http://schemas.microsoft.com/office/drawing/2014/main" id="{7428AC2A-4BF2-9171-C17A-D5D8D7FA704D}"/>
              </a:ext>
            </a:extLst>
          </p:cNvPr>
          <p:cNvSpPr/>
          <p:nvPr/>
        </p:nvSpPr>
        <p:spPr>
          <a:xfrm rot="5400000">
            <a:off x="11763185" y="3036600"/>
            <a:ext cx="980329" cy="862560"/>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3D320A0B-2D73-A26B-14E0-3781C2ACED79}"/>
              </a:ext>
            </a:extLst>
          </p:cNvPr>
          <p:cNvSpPr txBox="1"/>
          <p:nvPr/>
        </p:nvSpPr>
        <p:spPr>
          <a:xfrm>
            <a:off x="997649" y="1868899"/>
            <a:ext cx="8749148" cy="397031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3200" b="1" i="0" u="none" strike="noStrike" kern="1200" cap="none" spc="0" normalizeH="0" baseline="0" noProof="0" dirty="0">
                <a:ln>
                  <a:noFill/>
                </a:ln>
                <a:solidFill>
                  <a:prstClr val="white"/>
                </a:solidFill>
                <a:effectLst/>
                <a:uLnTx/>
                <a:uFillTx/>
                <a:ea typeface="+mn-ea"/>
                <a:cs typeface="+mn-cs"/>
              </a:rPr>
              <a:t>Ordre du jour</a:t>
            </a:r>
          </a:p>
          <a:p>
            <a:pPr marL="342900" indent="-342900">
              <a:buClr>
                <a:schemeClr val="bg1"/>
              </a:buClr>
              <a:buFont typeface="Arial" panose="020B0604020202020204" pitchFamily="34" charset="0"/>
              <a:buChar char="•"/>
            </a:pPr>
            <a:r>
              <a:rPr lang="fr-CH" sz="2000" dirty="0">
                <a:solidFill>
                  <a:schemeClr val="bg1"/>
                </a:solidFill>
                <a:cs typeface="Arial" panose="020B0604020202020204" pitchFamily="34" charset="0"/>
              </a:rPr>
              <a:t>Mot de bienvenue</a:t>
            </a:r>
          </a:p>
          <a:p>
            <a:pPr marL="342900" indent="-342900">
              <a:buClr>
                <a:schemeClr val="bg1"/>
              </a:buClr>
              <a:buFont typeface="Arial" panose="020B0604020202020204" pitchFamily="34" charset="0"/>
              <a:buChar char="•"/>
            </a:pPr>
            <a:r>
              <a:rPr lang="fr-CH" sz="2000" dirty="0">
                <a:solidFill>
                  <a:schemeClr val="bg1"/>
                </a:solidFill>
                <a:cs typeface="Arial" panose="020B0604020202020204" pitchFamily="34" charset="0"/>
              </a:rPr>
              <a:t>L’école vaudoise</a:t>
            </a:r>
          </a:p>
          <a:p>
            <a:pPr marL="342900" indent="-342900">
              <a:buClr>
                <a:schemeClr val="bg1"/>
              </a:buClr>
              <a:buFont typeface="Arial" panose="020B0604020202020204" pitchFamily="34" charset="0"/>
              <a:buChar char="•"/>
            </a:pPr>
            <a:r>
              <a:rPr lang="fr-CH" sz="2000" dirty="0">
                <a:solidFill>
                  <a:schemeClr val="bg1"/>
                </a:solidFill>
                <a:cs typeface="Arial" panose="020B0604020202020204" pitchFamily="34" charset="0"/>
              </a:rPr>
              <a:t>Notre établissement</a:t>
            </a:r>
          </a:p>
          <a:p>
            <a:pPr marL="342900" indent="-342900">
              <a:buClr>
                <a:schemeClr val="bg1"/>
              </a:buClr>
              <a:buFont typeface="Arial" panose="020B0604020202020204" pitchFamily="34" charset="0"/>
              <a:buChar char="•"/>
            </a:pPr>
            <a:r>
              <a:rPr lang="fr-CH" sz="2000" dirty="0">
                <a:solidFill>
                  <a:schemeClr val="bg1"/>
                </a:solidFill>
                <a:cs typeface="Arial"/>
              </a:rPr>
              <a:t>Enclassement</a:t>
            </a:r>
            <a:endParaRPr lang="fr-CH" sz="2000" dirty="0">
              <a:solidFill>
                <a:schemeClr val="bg1"/>
              </a:solidFill>
              <a:cs typeface="Arial" panose="020B0604020202020204" pitchFamily="34" charset="0"/>
            </a:endParaRPr>
          </a:p>
          <a:p>
            <a:pPr marL="342900" indent="-342900">
              <a:buClr>
                <a:schemeClr val="bg1"/>
              </a:buClr>
              <a:buFont typeface="Arial" panose="020B0604020202020204" pitchFamily="34" charset="0"/>
              <a:buChar char="•"/>
            </a:pPr>
            <a:r>
              <a:rPr lang="fr-CH" sz="2000" dirty="0">
                <a:solidFill>
                  <a:schemeClr val="bg1"/>
                </a:solidFill>
                <a:cs typeface="Arial" panose="020B0604020202020204" pitchFamily="34" charset="0"/>
              </a:rPr>
              <a:t>La 1-2P qu’est-ce ?</a:t>
            </a:r>
          </a:p>
          <a:p>
            <a:pPr marL="342900" indent="-342900">
              <a:buClr>
                <a:schemeClr val="bg1"/>
              </a:buClr>
              <a:buFont typeface="Arial" panose="020B0604020202020204" pitchFamily="34" charset="0"/>
              <a:buChar char="•"/>
            </a:pPr>
            <a:r>
              <a:rPr lang="fr-CH" sz="2000" dirty="0">
                <a:solidFill>
                  <a:schemeClr val="bg1"/>
                </a:solidFill>
                <a:cs typeface="Arial"/>
              </a:rPr>
              <a:t>Interventions et présentations : </a:t>
            </a:r>
            <a:endParaRPr lang="fr-CH" sz="2000" dirty="0">
              <a:solidFill>
                <a:schemeClr val="bg1"/>
              </a:solidFill>
              <a:cs typeface="Arial" panose="020B0604020202020204" pitchFamily="34" charset="0"/>
            </a:endParaRPr>
          </a:p>
          <a:p>
            <a:pPr marL="914400" lvl="1" indent="-342900">
              <a:buClr>
                <a:schemeClr val="bg1"/>
              </a:buClr>
              <a:buFont typeface="Arial" panose="020B0604020202020204" pitchFamily="34" charset="0"/>
              <a:buChar char="•"/>
            </a:pPr>
            <a:r>
              <a:rPr lang="fr-CH" sz="2000" dirty="0">
                <a:solidFill>
                  <a:schemeClr val="bg1"/>
                </a:solidFill>
                <a:cs typeface="Arial" panose="020B0604020202020204" pitchFamily="34" charset="0"/>
              </a:rPr>
              <a:t>Infirmière, éducateur, PPLS, conseillère école-famille</a:t>
            </a:r>
          </a:p>
          <a:p>
            <a:pPr marL="914400" lvl="1" indent="-342900">
              <a:buClr>
                <a:schemeClr val="bg1"/>
              </a:buClr>
              <a:buFont typeface="Arial" panose="020B0604020202020204" pitchFamily="34" charset="0"/>
              <a:buChar char="•"/>
            </a:pPr>
            <a:r>
              <a:rPr lang="fr-CH" sz="2000" dirty="0">
                <a:solidFill>
                  <a:schemeClr val="bg1"/>
                </a:solidFill>
                <a:cs typeface="Arial"/>
              </a:rPr>
              <a:t>Bibliothèque scolaire</a:t>
            </a:r>
            <a:endParaRPr lang="fr-CH" sz="2000" dirty="0">
              <a:solidFill>
                <a:schemeClr val="bg1"/>
              </a:solidFill>
              <a:cs typeface="Arial" panose="020B0604020202020204" pitchFamily="34" charset="0"/>
            </a:endParaRPr>
          </a:p>
          <a:p>
            <a:pPr marL="628650" indent="-342900">
              <a:buClr>
                <a:schemeClr val="bg1"/>
              </a:buClr>
              <a:buFont typeface="Arial" panose="020B0604020202020204" pitchFamily="34" charset="0"/>
              <a:buChar char="•"/>
            </a:pPr>
            <a:r>
              <a:rPr lang="fr-CH" sz="2000" dirty="0">
                <a:solidFill>
                  <a:schemeClr val="bg1"/>
                </a:solidFill>
                <a:cs typeface="Arial" panose="020B0604020202020204" pitchFamily="34" charset="0"/>
              </a:rPr>
              <a:t>Présentation de l’AISE</a:t>
            </a:r>
          </a:p>
          <a:p>
            <a:pPr marL="628650" indent="-342900">
              <a:buClr>
                <a:schemeClr val="bg1"/>
              </a:buClr>
              <a:buFont typeface="Arial" panose="020B0604020202020204" pitchFamily="34" charset="0"/>
              <a:buChar char="•"/>
            </a:pPr>
            <a:r>
              <a:rPr lang="fr-CH" sz="2000" dirty="0">
                <a:solidFill>
                  <a:schemeClr val="bg1"/>
                </a:solidFill>
                <a:cs typeface="Arial" panose="020B0604020202020204" pitchFamily="34" charset="0"/>
              </a:rPr>
              <a:t>Questions</a:t>
            </a:r>
          </a:p>
          <a:p>
            <a:pPr marL="628650" indent="-342900">
              <a:buClr>
                <a:schemeClr val="bg1"/>
              </a:buClr>
              <a:buFont typeface="Arial" panose="020B0604020202020204" pitchFamily="34" charset="0"/>
              <a:buChar char="•"/>
            </a:pPr>
            <a:r>
              <a:rPr lang="fr-CH" sz="2000" dirty="0">
                <a:solidFill>
                  <a:schemeClr val="bg1"/>
                </a:solidFill>
                <a:cs typeface="Arial" panose="020B0604020202020204" pitchFamily="34" charset="0"/>
              </a:rPr>
              <a:t>Forum - verrée</a:t>
            </a:r>
          </a:p>
        </p:txBody>
      </p:sp>
    </p:spTree>
    <p:extLst>
      <p:ext uri="{BB962C8B-B14F-4D97-AF65-F5344CB8AC3E}">
        <p14:creationId xmlns:p14="http://schemas.microsoft.com/office/powerpoint/2010/main" val="4188708835"/>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114864"/>
            </a:gs>
            <a:gs pos="72000">
              <a:schemeClr val="tx2">
                <a:lumMod val="60000"/>
                <a:lumOff val="40000"/>
              </a:schemeClr>
            </a:gs>
            <a:gs pos="100000">
              <a:schemeClr val="bg2">
                <a:lumMod val="75000"/>
              </a:schemeClr>
            </a:gs>
          </a:gsLst>
          <a:lin ang="0" scaled="1"/>
          <a:tileRect/>
        </a:gradFill>
        <a:effectLst/>
      </p:bgPr>
    </p:bg>
    <p:spTree>
      <p:nvGrpSpPr>
        <p:cNvPr id="1" name="">
          <a:extLst>
            <a:ext uri="{FF2B5EF4-FFF2-40B4-BE49-F238E27FC236}">
              <a16:creationId xmlns:a16="http://schemas.microsoft.com/office/drawing/2014/main" id="{66244C60-2403-0A7D-433C-418660230CC6}"/>
            </a:ext>
          </a:extLst>
        </p:cNvPr>
        <p:cNvGrpSpPr/>
        <p:nvPr/>
      </p:nvGrpSpPr>
      <p:grpSpPr>
        <a:xfrm>
          <a:off x="0" y="0"/>
          <a:ext cx="0" cy="0"/>
          <a:chOff x="0" y="0"/>
          <a:chExt cx="0" cy="0"/>
        </a:xfrm>
      </p:grpSpPr>
      <p:grpSp>
        <p:nvGrpSpPr>
          <p:cNvPr id="30" name="Groupe 29">
            <a:extLst>
              <a:ext uri="{FF2B5EF4-FFF2-40B4-BE49-F238E27FC236}">
                <a16:creationId xmlns:a16="http://schemas.microsoft.com/office/drawing/2014/main" id="{C14CF749-D723-9043-A75D-A8F6E5495543}"/>
              </a:ext>
            </a:extLst>
          </p:cNvPr>
          <p:cNvGrpSpPr/>
          <p:nvPr/>
        </p:nvGrpSpPr>
        <p:grpSpPr>
          <a:xfrm>
            <a:off x="9115257" y="419695"/>
            <a:ext cx="3023868" cy="6232050"/>
            <a:chOff x="9115257" y="419695"/>
            <a:chExt cx="3023868" cy="6232050"/>
          </a:xfrm>
        </p:grpSpPr>
        <p:sp>
          <p:nvSpPr>
            <p:cNvPr id="31" name="Cercle">
              <a:extLst>
                <a:ext uri="{FF2B5EF4-FFF2-40B4-BE49-F238E27FC236}">
                  <a16:creationId xmlns:a16="http://schemas.microsoft.com/office/drawing/2014/main" id="{E5388D3D-AE21-BCA4-3975-A842298ACDB5}"/>
                </a:ext>
              </a:extLst>
            </p:cNvPr>
            <p:cNvSpPr/>
            <p:nvPr/>
          </p:nvSpPr>
          <p:spPr>
            <a:xfrm>
              <a:off x="10694656" y="4501718"/>
              <a:ext cx="631849" cy="63184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7" name="Cercle">
              <a:extLst>
                <a:ext uri="{FF2B5EF4-FFF2-40B4-BE49-F238E27FC236}">
                  <a16:creationId xmlns:a16="http://schemas.microsoft.com/office/drawing/2014/main" id="{82C9413E-A347-72FB-B5C5-8DDC590BDE79}"/>
                </a:ext>
              </a:extLst>
            </p:cNvPr>
            <p:cNvSpPr/>
            <p:nvPr/>
          </p:nvSpPr>
          <p:spPr>
            <a:xfrm>
              <a:off x="9765916" y="3336509"/>
              <a:ext cx="362729"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8" name="Cercle">
              <a:extLst>
                <a:ext uri="{FF2B5EF4-FFF2-40B4-BE49-F238E27FC236}">
                  <a16:creationId xmlns:a16="http://schemas.microsoft.com/office/drawing/2014/main" id="{7C9E3E29-3023-702B-F4B2-6A92F74C89DF}"/>
                </a:ext>
              </a:extLst>
            </p:cNvPr>
            <p:cNvSpPr/>
            <p:nvPr/>
          </p:nvSpPr>
          <p:spPr>
            <a:xfrm>
              <a:off x="10085521" y="2554525"/>
              <a:ext cx="555587" cy="555587"/>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9" name="Cercle">
              <a:extLst>
                <a:ext uri="{FF2B5EF4-FFF2-40B4-BE49-F238E27FC236}">
                  <a16:creationId xmlns:a16="http://schemas.microsoft.com/office/drawing/2014/main" id="{D3EDC627-AC0B-75C7-9763-A864BF57B98B}"/>
                </a:ext>
              </a:extLst>
            </p:cNvPr>
            <p:cNvSpPr/>
            <p:nvPr/>
          </p:nvSpPr>
          <p:spPr>
            <a:xfrm>
              <a:off x="11611854" y="1550729"/>
              <a:ext cx="362729" cy="362729"/>
            </a:xfrm>
            <a:prstGeom prst="ellipse">
              <a:avLst/>
            </a:prstGeom>
            <a:solidFill>
              <a:schemeClr val="bg2">
                <a:lumMod val="90000"/>
              </a:schemeClr>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0" name="Cercle">
              <a:extLst>
                <a:ext uri="{FF2B5EF4-FFF2-40B4-BE49-F238E27FC236}">
                  <a16:creationId xmlns:a16="http://schemas.microsoft.com/office/drawing/2014/main" id="{6AB93327-677A-B519-7888-68DCF1C785B2}"/>
                </a:ext>
              </a:extLst>
            </p:cNvPr>
            <p:cNvSpPr/>
            <p:nvPr/>
          </p:nvSpPr>
          <p:spPr>
            <a:xfrm>
              <a:off x="11776397" y="419695"/>
              <a:ext cx="362728"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1" name="Cercle">
              <a:extLst>
                <a:ext uri="{FF2B5EF4-FFF2-40B4-BE49-F238E27FC236}">
                  <a16:creationId xmlns:a16="http://schemas.microsoft.com/office/drawing/2014/main" id="{C71F7668-A39C-E996-87F1-9A4740989421}"/>
                </a:ext>
              </a:extLst>
            </p:cNvPr>
            <p:cNvSpPr/>
            <p:nvPr/>
          </p:nvSpPr>
          <p:spPr>
            <a:xfrm>
              <a:off x="11543557" y="3176552"/>
              <a:ext cx="362728" cy="362729"/>
            </a:xfrm>
            <a:prstGeom prst="ellipse">
              <a:avLst/>
            </a:prstGeom>
            <a:solidFill>
              <a:schemeClr val="bg2">
                <a:lumMod val="90000"/>
              </a:schemeClr>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2" name="Cercle">
              <a:extLst>
                <a:ext uri="{FF2B5EF4-FFF2-40B4-BE49-F238E27FC236}">
                  <a16:creationId xmlns:a16="http://schemas.microsoft.com/office/drawing/2014/main" id="{88BD2DC3-4F5F-D3D3-E4B5-78A2F1435A17}"/>
                </a:ext>
              </a:extLst>
            </p:cNvPr>
            <p:cNvSpPr/>
            <p:nvPr/>
          </p:nvSpPr>
          <p:spPr>
            <a:xfrm>
              <a:off x="11010580" y="5415933"/>
              <a:ext cx="362729" cy="362728"/>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3" name="Cercle">
              <a:extLst>
                <a:ext uri="{FF2B5EF4-FFF2-40B4-BE49-F238E27FC236}">
                  <a16:creationId xmlns:a16="http://schemas.microsoft.com/office/drawing/2014/main" id="{D7B1B321-CB0A-606A-E246-FDC12CF40CEC}"/>
                </a:ext>
              </a:extLst>
            </p:cNvPr>
            <p:cNvSpPr/>
            <p:nvPr/>
          </p:nvSpPr>
          <p:spPr>
            <a:xfrm>
              <a:off x="9605144" y="5523154"/>
              <a:ext cx="362728"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4" name="Cercle">
              <a:extLst>
                <a:ext uri="{FF2B5EF4-FFF2-40B4-BE49-F238E27FC236}">
                  <a16:creationId xmlns:a16="http://schemas.microsoft.com/office/drawing/2014/main" id="{88E4D6BF-4BBC-7A45-F9D1-D7FBB459F9AF}"/>
                </a:ext>
              </a:extLst>
            </p:cNvPr>
            <p:cNvSpPr/>
            <p:nvPr/>
          </p:nvSpPr>
          <p:spPr>
            <a:xfrm>
              <a:off x="9115257" y="6289016"/>
              <a:ext cx="362729"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5" name="Cercle">
              <a:extLst>
                <a:ext uri="{FF2B5EF4-FFF2-40B4-BE49-F238E27FC236}">
                  <a16:creationId xmlns:a16="http://schemas.microsoft.com/office/drawing/2014/main" id="{EB040CDD-904C-0C97-5D73-17FB1984BFF4}"/>
                </a:ext>
              </a:extLst>
            </p:cNvPr>
            <p:cNvSpPr/>
            <p:nvPr/>
          </p:nvSpPr>
          <p:spPr>
            <a:xfrm>
              <a:off x="10761919" y="2126750"/>
              <a:ext cx="362728" cy="362730"/>
            </a:xfrm>
            <a:prstGeom prst="ellipse">
              <a:avLst/>
            </a:prstGeom>
            <a:solidFill>
              <a:schemeClr val="bg2">
                <a:lumMod val="90000"/>
              </a:schemeClr>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6" name="Cercle">
              <a:extLst>
                <a:ext uri="{FF2B5EF4-FFF2-40B4-BE49-F238E27FC236}">
                  <a16:creationId xmlns:a16="http://schemas.microsoft.com/office/drawing/2014/main" id="{DE07AB11-A17C-74DA-540A-4AB2C4A4CE35}"/>
                </a:ext>
              </a:extLst>
            </p:cNvPr>
            <p:cNvSpPr/>
            <p:nvPr/>
          </p:nvSpPr>
          <p:spPr>
            <a:xfrm>
              <a:off x="11145465" y="4410666"/>
              <a:ext cx="362729"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grpSp>
      <p:pic>
        <p:nvPicPr>
          <p:cNvPr id="47" name="Image 46" descr="Une image contenant texte, Police, logo, Graphique&#10;&#10;Description générée automatiquement">
            <a:extLst>
              <a:ext uri="{FF2B5EF4-FFF2-40B4-BE49-F238E27FC236}">
                <a16:creationId xmlns:a16="http://schemas.microsoft.com/office/drawing/2014/main" id="{527A6D56-D487-A3FD-AF0C-51342402A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5" y="55602"/>
            <a:ext cx="381884" cy="645438"/>
          </a:xfrm>
          <a:prstGeom prst="rect">
            <a:avLst/>
          </a:prstGeom>
        </p:spPr>
      </p:pic>
      <p:sp>
        <p:nvSpPr>
          <p:cNvPr id="2" name="ZoneTexte 1">
            <a:extLst>
              <a:ext uri="{FF2B5EF4-FFF2-40B4-BE49-F238E27FC236}">
                <a16:creationId xmlns:a16="http://schemas.microsoft.com/office/drawing/2014/main" id="{08015CC9-F865-E513-C869-E5D34C4E415F}"/>
              </a:ext>
            </a:extLst>
          </p:cNvPr>
          <p:cNvSpPr txBox="1"/>
          <p:nvPr/>
        </p:nvSpPr>
        <p:spPr>
          <a:xfrm>
            <a:off x="404674" y="1868900"/>
            <a:ext cx="874914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2400" b="1" i="0" u="none" strike="noStrike" kern="1200" cap="none" spc="0" normalizeH="0" baseline="0" noProof="0">
              <a:ln>
                <a:noFill/>
              </a:ln>
              <a:solidFill>
                <a:prstClr val="white"/>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CH"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1">
            <a:extLst>
              <a:ext uri="{FF2B5EF4-FFF2-40B4-BE49-F238E27FC236}">
                <a16:creationId xmlns:a16="http://schemas.microsoft.com/office/drawing/2014/main" id="{7CC42550-0509-679A-E768-D6678B87D701}"/>
              </a:ext>
            </a:extLst>
          </p:cNvPr>
          <p:cNvSpPr txBox="1">
            <a:spLocks/>
          </p:cNvSpPr>
          <p:nvPr/>
        </p:nvSpPr>
        <p:spPr>
          <a:xfrm>
            <a:off x="517092" y="844331"/>
            <a:ext cx="11157817" cy="4887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H" sz="1800" b="0" i="0" u="none" strike="noStrike" kern="1200" cap="none" spc="0" normalizeH="0" baseline="0" noProof="0">
              <a:ln>
                <a:noFill/>
              </a:ln>
              <a:solidFill>
                <a:srgbClr val="144B6A"/>
              </a:solidFill>
              <a:effectLst/>
              <a:uLnTx/>
              <a:uFillTx/>
              <a:latin typeface="Calibri" panose="020F0502020204030204"/>
              <a:ea typeface="+mn-ea"/>
              <a:cs typeface="+mn-cs"/>
            </a:endParaRPr>
          </a:p>
        </p:txBody>
      </p:sp>
      <p:sp>
        <p:nvSpPr>
          <p:cNvPr id="7" name="Shape 18864">
            <a:extLst>
              <a:ext uri="{FF2B5EF4-FFF2-40B4-BE49-F238E27FC236}">
                <a16:creationId xmlns:a16="http://schemas.microsoft.com/office/drawing/2014/main" id="{7AF794BB-7A44-99EA-786E-6CD7C3B876C1}"/>
              </a:ext>
            </a:extLst>
          </p:cNvPr>
          <p:cNvSpPr/>
          <p:nvPr/>
        </p:nvSpPr>
        <p:spPr>
          <a:xfrm>
            <a:off x="8017195" y="1939525"/>
            <a:ext cx="2989183" cy="336631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914400">
              <a:lnSpc>
                <a:spcPct val="80000"/>
              </a:lnSpc>
              <a:defRPr sz="3000">
                <a:solidFill>
                  <a:srgbClr val="78BE42"/>
                </a:solidFill>
                <a:latin typeface="Roboto Bold"/>
                <a:ea typeface="Roboto Bold"/>
                <a:cs typeface="Roboto Bold"/>
                <a:sym typeface="Roboto 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sz="1800">
                <a:solidFill>
                  <a:srgbClr val="000000"/>
                </a:solidFill>
              </a:defRPr>
            </a:pPr>
            <a:endParaRPr kumimoji="0" lang="fr-CH" sz="2000" b="1" i="0" u="none" strike="noStrike" kern="1200" cap="none" spc="0" normalizeH="0" baseline="0" noProof="0">
              <a:ln>
                <a:noFill/>
              </a:ln>
              <a:solidFill>
                <a:prstClr val="white"/>
              </a:solidFill>
              <a:effectLst/>
              <a:uLnTx/>
              <a:uFillTx/>
              <a:latin typeface="Calibri" panose="020F0502020204030204"/>
              <a:ea typeface="Roboto Bold"/>
              <a:sym typeface="Roboto Bold"/>
            </a:endParaRPr>
          </a:p>
          <a:p>
            <a:pPr marL="0" marR="0" lvl="0" indent="0" algn="l" defTabSz="914400" rtl="0" eaLnBrk="1" fontAlgn="auto" latinLnBrk="0" hangingPunct="1">
              <a:lnSpc>
                <a:spcPct val="80000"/>
              </a:lnSpc>
              <a:spcBef>
                <a:spcPts val="0"/>
              </a:spcBef>
              <a:spcAft>
                <a:spcPts val="0"/>
              </a:spcAft>
              <a:buClrTx/>
              <a:buSzTx/>
              <a:buFontTx/>
              <a:buNone/>
              <a:tabLst/>
              <a:defRPr sz="1800">
                <a:solidFill>
                  <a:srgbClr val="000000"/>
                </a:solidFill>
              </a:defRPr>
            </a:pPr>
            <a:endParaRPr kumimoji="0" sz="1600" b="1" i="0" u="none" strike="noStrike" kern="1200" cap="none" spc="0" normalizeH="0" baseline="0" noProof="0">
              <a:ln>
                <a:noFill/>
              </a:ln>
              <a:solidFill>
                <a:prstClr val="white"/>
              </a:solidFill>
              <a:effectLst/>
              <a:uLnTx/>
              <a:uFillTx/>
              <a:latin typeface="Calibri" panose="020F0502020204030204"/>
              <a:ea typeface="Roboto Bold"/>
              <a:sym typeface="Roboto Bold"/>
            </a:endParaRPr>
          </a:p>
        </p:txBody>
      </p:sp>
      <p:sp>
        <p:nvSpPr>
          <p:cNvPr id="8" name="TextBox 12">
            <a:extLst>
              <a:ext uri="{FF2B5EF4-FFF2-40B4-BE49-F238E27FC236}">
                <a16:creationId xmlns:a16="http://schemas.microsoft.com/office/drawing/2014/main" id="{664022D5-7055-5F19-13D7-A6B2C5F7A62B}"/>
              </a:ext>
            </a:extLst>
          </p:cNvPr>
          <p:cNvSpPr txBox="1"/>
          <p:nvPr/>
        </p:nvSpPr>
        <p:spPr>
          <a:xfrm>
            <a:off x="7244423" y="1088274"/>
            <a:ext cx="302865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Calibri" panose="020F0502020204030204"/>
              </a:rPr>
              <a:t>Alvaro Carballo</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9" name="Group 14">
            <a:extLst>
              <a:ext uri="{FF2B5EF4-FFF2-40B4-BE49-F238E27FC236}">
                <a16:creationId xmlns:a16="http://schemas.microsoft.com/office/drawing/2014/main" id="{B275D063-A663-650A-AFC2-DE107C80CC7D}"/>
              </a:ext>
            </a:extLst>
          </p:cNvPr>
          <p:cNvGrpSpPr/>
          <p:nvPr/>
        </p:nvGrpSpPr>
        <p:grpSpPr>
          <a:xfrm flipH="1">
            <a:off x="7614149" y="1736941"/>
            <a:ext cx="207524" cy="202584"/>
            <a:chOff x="8674098" y="10443109"/>
            <a:chExt cx="1522330" cy="1486085"/>
          </a:xfrm>
          <a:solidFill>
            <a:schemeClr val="accent3">
              <a:lumMod val="40000"/>
              <a:lumOff val="60000"/>
            </a:schemeClr>
          </a:solidFill>
          <a:effectLst/>
        </p:grpSpPr>
        <p:sp>
          <p:nvSpPr>
            <p:cNvPr id="10" name="Shape 5356">
              <a:extLst>
                <a:ext uri="{FF2B5EF4-FFF2-40B4-BE49-F238E27FC236}">
                  <a16:creationId xmlns:a16="http://schemas.microsoft.com/office/drawing/2014/main" id="{97A8C1E6-1D47-D1EE-7C88-846699C13D29}"/>
                </a:ext>
              </a:extLst>
            </p:cNvPr>
            <p:cNvSpPr/>
            <p:nvPr/>
          </p:nvSpPr>
          <p:spPr>
            <a:xfrm>
              <a:off x="8674098"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sp>
          <p:nvSpPr>
            <p:cNvPr id="11" name="Shape 5356">
              <a:extLst>
                <a:ext uri="{FF2B5EF4-FFF2-40B4-BE49-F238E27FC236}">
                  <a16:creationId xmlns:a16="http://schemas.microsoft.com/office/drawing/2014/main" id="{CC6D9371-8EAD-1F80-E6D3-CF353D2DA77D}"/>
                </a:ext>
              </a:extLst>
            </p:cNvPr>
            <p:cNvSpPr/>
            <p:nvPr/>
          </p:nvSpPr>
          <p:spPr>
            <a:xfrm flipH="1">
              <a:off x="9435263"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grpSp>
      <p:grpSp>
        <p:nvGrpSpPr>
          <p:cNvPr id="12" name="Group 17">
            <a:extLst>
              <a:ext uri="{FF2B5EF4-FFF2-40B4-BE49-F238E27FC236}">
                <a16:creationId xmlns:a16="http://schemas.microsoft.com/office/drawing/2014/main" id="{D69B3295-1D71-A963-FBB7-634177EC5297}"/>
              </a:ext>
            </a:extLst>
          </p:cNvPr>
          <p:cNvGrpSpPr/>
          <p:nvPr/>
        </p:nvGrpSpPr>
        <p:grpSpPr>
          <a:xfrm flipH="1">
            <a:off x="7314858" y="1736941"/>
            <a:ext cx="207524" cy="202584"/>
            <a:chOff x="8674098" y="10443109"/>
            <a:chExt cx="1522330" cy="1486085"/>
          </a:xfrm>
          <a:solidFill>
            <a:schemeClr val="accent3">
              <a:lumMod val="40000"/>
              <a:lumOff val="60000"/>
            </a:schemeClr>
          </a:solidFill>
          <a:effectLst/>
        </p:grpSpPr>
        <p:sp>
          <p:nvSpPr>
            <p:cNvPr id="13" name="Shape 5356">
              <a:extLst>
                <a:ext uri="{FF2B5EF4-FFF2-40B4-BE49-F238E27FC236}">
                  <a16:creationId xmlns:a16="http://schemas.microsoft.com/office/drawing/2014/main" id="{0CC9400C-1052-2287-BF35-D2C7EA9C17FD}"/>
                </a:ext>
              </a:extLst>
            </p:cNvPr>
            <p:cNvSpPr/>
            <p:nvPr/>
          </p:nvSpPr>
          <p:spPr>
            <a:xfrm>
              <a:off x="8674098"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sp>
          <p:nvSpPr>
            <p:cNvPr id="14" name="Shape 5356">
              <a:extLst>
                <a:ext uri="{FF2B5EF4-FFF2-40B4-BE49-F238E27FC236}">
                  <a16:creationId xmlns:a16="http://schemas.microsoft.com/office/drawing/2014/main" id="{CE21F162-525F-57C9-19F8-7E43B4F973F2}"/>
                </a:ext>
              </a:extLst>
            </p:cNvPr>
            <p:cNvSpPr/>
            <p:nvPr/>
          </p:nvSpPr>
          <p:spPr>
            <a:xfrm flipH="1">
              <a:off x="9435263"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grpSp>
      <p:grpSp>
        <p:nvGrpSpPr>
          <p:cNvPr id="15" name="Group 20">
            <a:extLst>
              <a:ext uri="{FF2B5EF4-FFF2-40B4-BE49-F238E27FC236}">
                <a16:creationId xmlns:a16="http://schemas.microsoft.com/office/drawing/2014/main" id="{74361781-125A-6C3B-D5F3-159D36C0D331}"/>
              </a:ext>
            </a:extLst>
          </p:cNvPr>
          <p:cNvGrpSpPr/>
          <p:nvPr/>
        </p:nvGrpSpPr>
        <p:grpSpPr>
          <a:xfrm flipH="1">
            <a:off x="7913440" y="1736941"/>
            <a:ext cx="207524" cy="202584"/>
            <a:chOff x="8674098" y="10443109"/>
            <a:chExt cx="1522330" cy="1486085"/>
          </a:xfrm>
          <a:solidFill>
            <a:schemeClr val="accent3">
              <a:lumMod val="40000"/>
              <a:lumOff val="60000"/>
            </a:schemeClr>
          </a:solidFill>
          <a:effectLst/>
        </p:grpSpPr>
        <p:sp>
          <p:nvSpPr>
            <p:cNvPr id="16" name="Shape 5356">
              <a:extLst>
                <a:ext uri="{FF2B5EF4-FFF2-40B4-BE49-F238E27FC236}">
                  <a16:creationId xmlns:a16="http://schemas.microsoft.com/office/drawing/2014/main" id="{EDA685BF-B65A-10AF-67D5-FDB4876F27E7}"/>
                </a:ext>
              </a:extLst>
            </p:cNvPr>
            <p:cNvSpPr/>
            <p:nvPr/>
          </p:nvSpPr>
          <p:spPr>
            <a:xfrm>
              <a:off x="8674098"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sp>
          <p:nvSpPr>
            <p:cNvPr id="17" name="Shape 5356">
              <a:extLst>
                <a:ext uri="{FF2B5EF4-FFF2-40B4-BE49-F238E27FC236}">
                  <a16:creationId xmlns:a16="http://schemas.microsoft.com/office/drawing/2014/main" id="{D4FD4536-E3F7-E9AB-AB7A-99D80F1BCDC2}"/>
                </a:ext>
              </a:extLst>
            </p:cNvPr>
            <p:cNvSpPr/>
            <p:nvPr/>
          </p:nvSpPr>
          <p:spPr>
            <a:xfrm flipH="1">
              <a:off x="9435263"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grpSp>
      <p:grpSp>
        <p:nvGrpSpPr>
          <p:cNvPr id="18" name="Group 23">
            <a:extLst>
              <a:ext uri="{FF2B5EF4-FFF2-40B4-BE49-F238E27FC236}">
                <a16:creationId xmlns:a16="http://schemas.microsoft.com/office/drawing/2014/main" id="{0ABC0D91-AD34-BF3E-2C40-1B14FD09CC05}"/>
              </a:ext>
            </a:extLst>
          </p:cNvPr>
          <p:cNvGrpSpPr/>
          <p:nvPr/>
        </p:nvGrpSpPr>
        <p:grpSpPr>
          <a:xfrm flipH="1">
            <a:off x="8191639" y="1736941"/>
            <a:ext cx="207524" cy="202584"/>
            <a:chOff x="8674098" y="10443109"/>
            <a:chExt cx="1522330" cy="1486085"/>
          </a:xfrm>
          <a:solidFill>
            <a:schemeClr val="accent3">
              <a:lumMod val="40000"/>
              <a:lumOff val="60000"/>
            </a:schemeClr>
          </a:solidFill>
          <a:effectLst/>
        </p:grpSpPr>
        <p:sp>
          <p:nvSpPr>
            <p:cNvPr id="19" name="Shape 5356">
              <a:extLst>
                <a:ext uri="{FF2B5EF4-FFF2-40B4-BE49-F238E27FC236}">
                  <a16:creationId xmlns:a16="http://schemas.microsoft.com/office/drawing/2014/main" id="{B6A542F6-296D-E3A3-3EAC-148A3F4166C0}"/>
                </a:ext>
              </a:extLst>
            </p:cNvPr>
            <p:cNvSpPr/>
            <p:nvPr/>
          </p:nvSpPr>
          <p:spPr>
            <a:xfrm>
              <a:off x="8674098"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sp>
          <p:nvSpPr>
            <p:cNvPr id="20" name="Shape 5356">
              <a:extLst>
                <a:ext uri="{FF2B5EF4-FFF2-40B4-BE49-F238E27FC236}">
                  <a16:creationId xmlns:a16="http://schemas.microsoft.com/office/drawing/2014/main" id="{8B969B0F-ABF0-CB98-74FF-CE4646683EA4}"/>
                </a:ext>
              </a:extLst>
            </p:cNvPr>
            <p:cNvSpPr/>
            <p:nvPr/>
          </p:nvSpPr>
          <p:spPr>
            <a:xfrm flipH="1">
              <a:off x="9435263"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grpSp>
      <p:sp>
        <p:nvSpPr>
          <p:cNvPr id="23" name="Title 2">
            <a:extLst>
              <a:ext uri="{FF2B5EF4-FFF2-40B4-BE49-F238E27FC236}">
                <a16:creationId xmlns:a16="http://schemas.microsoft.com/office/drawing/2014/main" id="{6F10F873-A908-18C7-41F0-BE0A78376B0D}"/>
              </a:ext>
            </a:extLst>
          </p:cNvPr>
          <p:cNvSpPr txBox="1">
            <a:spLocks/>
          </p:cNvSpPr>
          <p:nvPr/>
        </p:nvSpPr>
        <p:spPr>
          <a:xfrm>
            <a:off x="508001" y="455085"/>
            <a:ext cx="11157817" cy="660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CH" sz="4400" b="0" i="0" u="none" strike="noStrike" kern="1200" cap="none" spc="0" normalizeH="0" baseline="0" noProof="0">
                <a:ln>
                  <a:noFill/>
                </a:ln>
                <a:solidFill>
                  <a:prstClr val="white"/>
                </a:solidFill>
                <a:effectLst/>
                <a:uLnTx/>
                <a:uFillTx/>
                <a:latin typeface="Calibri" panose="020F0502020204030204"/>
                <a:ea typeface="+mj-ea"/>
                <a:cs typeface="+mj-cs"/>
              </a:rPr>
              <a:t>PPLS</a:t>
            </a:r>
            <a:endParaRPr kumimoji="0" lang="fr-CH" sz="4400" b="0" i="0" u="none" strike="noStrike" kern="1200" cap="none" spc="0" normalizeH="0" baseline="0" noProof="0">
              <a:ln>
                <a:noFill/>
              </a:ln>
              <a:solidFill>
                <a:srgbClr val="089CA2"/>
              </a:solidFill>
              <a:effectLst/>
              <a:uLnTx/>
              <a:uFillTx/>
              <a:latin typeface="Calibri" panose="020F0502020204030204"/>
              <a:ea typeface="+mj-ea"/>
              <a:cs typeface="+mj-cs"/>
            </a:endParaRPr>
          </a:p>
        </p:txBody>
      </p:sp>
      <p:pic>
        <p:nvPicPr>
          <p:cNvPr id="26" name="Espace réservé pour une image  35">
            <a:extLst>
              <a:ext uri="{FF2B5EF4-FFF2-40B4-BE49-F238E27FC236}">
                <a16:creationId xmlns:a16="http://schemas.microsoft.com/office/drawing/2014/main" id="{54C4E288-49A0-5D72-0185-088ABD558B0E}"/>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7509" r="4001"/>
          <a:stretch/>
        </p:blipFill>
        <p:spPr>
          <a:xfrm>
            <a:off x="851853" y="1549629"/>
            <a:ext cx="3156229" cy="21949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Image 21">
            <a:extLst>
              <a:ext uri="{FF2B5EF4-FFF2-40B4-BE49-F238E27FC236}">
                <a16:creationId xmlns:a16="http://schemas.microsoft.com/office/drawing/2014/main" id="{4A61028F-4F67-654D-F79E-4F03423F9FAE}"/>
              </a:ext>
            </a:extLst>
          </p:cNvPr>
          <p:cNvPicPr>
            <a:picLocks noChangeAspect="1"/>
          </p:cNvPicPr>
          <p:nvPr/>
        </p:nvPicPr>
        <p:blipFill>
          <a:blip r:embed="rId5"/>
          <a:srcRect l="3948" t="6263" b="12504"/>
          <a:stretch/>
        </p:blipFill>
        <p:spPr>
          <a:xfrm>
            <a:off x="4657161" y="3871960"/>
            <a:ext cx="2813340" cy="24170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13870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a:extLst>
              <a:ext uri="{FF2B5EF4-FFF2-40B4-BE49-F238E27FC236}">
                <a16:creationId xmlns:a16="http://schemas.microsoft.com/office/drawing/2014/main" id="{35F633AB-CEDF-BC3D-4C68-2288CFF49E5F}"/>
              </a:ext>
            </a:extLst>
          </p:cNvPr>
          <p:cNvSpPr>
            <a:spLocks noGrp="1" noChangeArrowheads="1"/>
          </p:cNvSpPr>
          <p:nvPr>
            <p:ph type="title"/>
          </p:nvPr>
        </p:nvSpPr>
        <p:spPr>
          <a:xfrm>
            <a:off x="3048000" y="190500"/>
            <a:ext cx="7010400" cy="647700"/>
          </a:xfrm>
        </p:spPr>
        <p:txBody>
          <a:bodyPr/>
          <a:lstStyle/>
          <a:p>
            <a:r>
              <a:rPr lang="fr-CH" altLang="fr-FR" sz="1600"/>
              <a:t>Service de psychologie psychomotricité et logopédie en milieu scolaire</a:t>
            </a:r>
            <a:br>
              <a:rPr lang="fr-CH" altLang="fr-FR" sz="1600"/>
            </a:br>
            <a:r>
              <a:rPr lang="fr-CH" altLang="fr-FR" sz="1200"/>
              <a:t>Service PPLS Dôle pour l’établissement scolaire de Begnins L’Esplanade</a:t>
            </a:r>
          </a:p>
        </p:txBody>
      </p:sp>
      <p:sp>
        <p:nvSpPr>
          <p:cNvPr id="5123" name="ZoneTexte 3">
            <a:extLst>
              <a:ext uri="{FF2B5EF4-FFF2-40B4-BE49-F238E27FC236}">
                <a16:creationId xmlns:a16="http://schemas.microsoft.com/office/drawing/2014/main" id="{B0073C09-4FA6-90D1-A161-15526C82939C}"/>
              </a:ext>
            </a:extLst>
          </p:cNvPr>
          <p:cNvSpPr txBox="1">
            <a:spLocks noChangeArrowheads="1"/>
          </p:cNvSpPr>
          <p:nvPr/>
        </p:nvSpPr>
        <p:spPr bwMode="auto">
          <a:xfrm>
            <a:off x="2927350" y="981076"/>
            <a:ext cx="7010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algn="just" fontAlgn="base">
              <a:spcBef>
                <a:spcPct val="0"/>
              </a:spcBef>
              <a:spcAft>
                <a:spcPct val="0"/>
              </a:spcAft>
              <a:buClrTx/>
              <a:buSzTx/>
              <a:buNone/>
            </a:pPr>
            <a:r>
              <a:rPr lang="fr-CH" altLang="fr-FR" sz="1200">
                <a:solidFill>
                  <a:srgbClr val="336666"/>
                </a:solidFill>
              </a:rPr>
              <a:t>L</a:t>
            </a:r>
            <a:r>
              <a:rPr lang="fr-FR" altLang="fr-FR" sz="1200">
                <a:solidFill>
                  <a:srgbClr val="336666"/>
                </a:solidFill>
              </a:rPr>
              <a:t>e service PPLS apporte une aide au développement de l'enfant ou de l'adolescent à la demande des parents  et offre son appui aux acteurs de l’école. </a:t>
            </a:r>
            <a:r>
              <a:rPr lang="fr-CH" altLang="fr-FR" sz="1200">
                <a:solidFill>
                  <a:srgbClr val="336666"/>
                </a:solidFill>
              </a:rPr>
              <a:t>Le but est de mobiliser les ressources autour de l’enfant en collaboration avec les parents et les autres professionnels impliqués. </a:t>
            </a:r>
          </a:p>
        </p:txBody>
      </p:sp>
      <p:sp>
        <p:nvSpPr>
          <p:cNvPr id="5" name="ZoneTexte 4">
            <a:extLst>
              <a:ext uri="{FF2B5EF4-FFF2-40B4-BE49-F238E27FC236}">
                <a16:creationId xmlns:a16="http://schemas.microsoft.com/office/drawing/2014/main" id="{2B945579-0062-7185-9647-9ABC08BF6E6C}"/>
              </a:ext>
            </a:extLst>
          </p:cNvPr>
          <p:cNvSpPr txBox="1"/>
          <p:nvPr/>
        </p:nvSpPr>
        <p:spPr>
          <a:xfrm>
            <a:off x="2135188" y="2168526"/>
            <a:ext cx="2374900" cy="11080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0" fontAlgn="base" hangingPunct="0">
              <a:spcBef>
                <a:spcPct val="0"/>
              </a:spcBef>
              <a:spcAft>
                <a:spcPct val="0"/>
              </a:spcAft>
              <a:defRPr/>
            </a:pPr>
            <a:r>
              <a:rPr lang="fr-CH" sz="1100" b="1">
                <a:solidFill>
                  <a:srgbClr val="336666"/>
                </a:solidFill>
                <a:latin typeface="Arial"/>
                <a:cs typeface="Arial"/>
              </a:rPr>
              <a:t>Psychologie:</a:t>
            </a:r>
          </a:p>
          <a:p>
            <a:pPr eaLnBrk="0" fontAlgn="base" hangingPunct="0">
              <a:spcBef>
                <a:spcPct val="0"/>
              </a:spcBef>
              <a:spcAft>
                <a:spcPct val="0"/>
              </a:spcAft>
              <a:defRPr/>
            </a:pPr>
            <a:r>
              <a:rPr lang="fr-FR" altLang="fr-FR" sz="1100">
                <a:solidFill>
                  <a:srgbClr val="336666"/>
                </a:solidFill>
                <a:latin typeface="Arial"/>
                <a:cs typeface="Arial"/>
              </a:rPr>
              <a:t>Pour les élèves aux prises avec des difficultés affectives, relationnelles, de comportement, d’intégration, ou des difficultés d’apprentissage</a:t>
            </a:r>
            <a:endParaRPr lang="fr-CH" sz="1100">
              <a:solidFill>
                <a:srgbClr val="336666"/>
              </a:solidFill>
              <a:latin typeface="Arial"/>
              <a:cs typeface="Arial"/>
            </a:endParaRPr>
          </a:p>
        </p:txBody>
      </p:sp>
      <p:sp>
        <p:nvSpPr>
          <p:cNvPr id="8" name="ZoneTexte 7">
            <a:extLst>
              <a:ext uri="{FF2B5EF4-FFF2-40B4-BE49-F238E27FC236}">
                <a16:creationId xmlns:a16="http://schemas.microsoft.com/office/drawing/2014/main" id="{56DB6EB8-A9C4-1C9D-2BF6-EE5EB076BFE4}"/>
              </a:ext>
            </a:extLst>
          </p:cNvPr>
          <p:cNvSpPr txBox="1"/>
          <p:nvPr/>
        </p:nvSpPr>
        <p:spPr>
          <a:xfrm>
            <a:off x="4908550" y="2168525"/>
            <a:ext cx="2374900" cy="939800"/>
          </a:xfrm>
          <a:prstGeom prst="rect">
            <a:avLst/>
          </a:prstGeom>
          <a:ln>
            <a:solidFill>
              <a:srgbClr val="99CCCC"/>
            </a:solidFill>
          </a:ln>
        </p:spPr>
        <p:style>
          <a:lnRef idx="2">
            <a:schemeClr val="accent1"/>
          </a:lnRef>
          <a:fillRef idx="1">
            <a:schemeClr val="lt1"/>
          </a:fillRef>
          <a:effectRef idx="0">
            <a:schemeClr val="accent1"/>
          </a:effectRef>
          <a:fontRef idx="minor">
            <a:schemeClr val="dk1"/>
          </a:fontRef>
        </p:style>
        <p:txBody>
          <a:bodyPr>
            <a:spAutoFit/>
          </a:bodyPr>
          <a:lstStyle/>
          <a:p>
            <a:pPr eaLnBrk="0" fontAlgn="base" hangingPunct="0">
              <a:spcBef>
                <a:spcPct val="0"/>
              </a:spcBef>
              <a:spcAft>
                <a:spcPct val="0"/>
              </a:spcAft>
              <a:defRPr/>
            </a:pPr>
            <a:r>
              <a:rPr lang="fr-CH" sz="1100" b="1">
                <a:solidFill>
                  <a:srgbClr val="2A5656">
                    <a:lumMod val="60000"/>
                    <a:lumOff val="40000"/>
                  </a:srgbClr>
                </a:solidFill>
                <a:latin typeface="Arial"/>
                <a:cs typeface="Arial"/>
              </a:rPr>
              <a:t>Psychomotricité:</a:t>
            </a:r>
          </a:p>
          <a:p>
            <a:pPr eaLnBrk="0" fontAlgn="base" hangingPunct="0">
              <a:spcBef>
                <a:spcPct val="0"/>
              </a:spcBef>
              <a:spcAft>
                <a:spcPct val="0"/>
              </a:spcAft>
              <a:defRPr/>
            </a:pPr>
            <a:r>
              <a:rPr lang="fr-FR" altLang="fr-FR" sz="1100">
                <a:solidFill>
                  <a:srgbClr val="2A5656">
                    <a:lumMod val="60000"/>
                    <a:lumOff val="40000"/>
                  </a:srgbClr>
                </a:solidFill>
                <a:latin typeface="Arial"/>
                <a:cs typeface="Arial"/>
              </a:rPr>
              <a:t>Pour les élèves qui expriment des difficultés touchant le corps dans ses aspects fonctionnels, expressifs et relationnels</a:t>
            </a:r>
            <a:endParaRPr lang="fr-CH" sz="1100">
              <a:solidFill>
                <a:srgbClr val="2A5656">
                  <a:lumMod val="60000"/>
                  <a:lumOff val="40000"/>
                </a:srgbClr>
              </a:solidFill>
              <a:latin typeface="Arial"/>
              <a:cs typeface="Arial"/>
            </a:endParaRPr>
          </a:p>
        </p:txBody>
      </p:sp>
      <p:sp>
        <p:nvSpPr>
          <p:cNvPr id="9" name="ZoneTexte 8">
            <a:extLst>
              <a:ext uri="{FF2B5EF4-FFF2-40B4-BE49-F238E27FC236}">
                <a16:creationId xmlns:a16="http://schemas.microsoft.com/office/drawing/2014/main" id="{EC28C05B-1D23-B3D0-7087-FFB971FBB8FD}"/>
              </a:ext>
            </a:extLst>
          </p:cNvPr>
          <p:cNvSpPr txBox="1"/>
          <p:nvPr/>
        </p:nvSpPr>
        <p:spPr>
          <a:xfrm>
            <a:off x="7681913" y="2168525"/>
            <a:ext cx="2374900" cy="769938"/>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eaLnBrk="0" fontAlgn="base" hangingPunct="0">
              <a:spcBef>
                <a:spcPct val="0"/>
              </a:spcBef>
              <a:spcAft>
                <a:spcPct val="0"/>
              </a:spcAft>
              <a:defRPr/>
            </a:pPr>
            <a:r>
              <a:rPr lang="fr-CH" sz="1100" b="1">
                <a:solidFill>
                  <a:srgbClr val="B9B9B9">
                    <a:lumMod val="50000"/>
                  </a:srgbClr>
                </a:solidFill>
                <a:latin typeface="Arial"/>
                <a:cs typeface="Arial"/>
              </a:rPr>
              <a:t>Logopédie:</a:t>
            </a:r>
          </a:p>
          <a:p>
            <a:pPr eaLnBrk="0" fontAlgn="base" hangingPunct="0">
              <a:spcBef>
                <a:spcPct val="0"/>
              </a:spcBef>
              <a:spcAft>
                <a:spcPct val="0"/>
              </a:spcAft>
              <a:defRPr/>
            </a:pPr>
            <a:r>
              <a:rPr lang="fr-FR" altLang="fr-FR" sz="1100">
                <a:solidFill>
                  <a:srgbClr val="B9B9B9">
                    <a:lumMod val="50000"/>
                  </a:srgbClr>
                </a:solidFill>
                <a:latin typeface="Arial"/>
                <a:cs typeface="Arial"/>
              </a:rPr>
              <a:t>Pour les élèves présentant des difficultés de communication, de langage oral et/ou écrit.</a:t>
            </a:r>
          </a:p>
        </p:txBody>
      </p:sp>
      <p:sp>
        <p:nvSpPr>
          <p:cNvPr id="5127" name="ZoneTexte 9">
            <a:extLst>
              <a:ext uri="{FF2B5EF4-FFF2-40B4-BE49-F238E27FC236}">
                <a16:creationId xmlns:a16="http://schemas.microsoft.com/office/drawing/2014/main" id="{B67D69B6-6339-0FEF-50CD-FFA68D4BDFB3}"/>
              </a:ext>
            </a:extLst>
          </p:cNvPr>
          <p:cNvSpPr txBox="1">
            <a:spLocks noChangeArrowheads="1"/>
          </p:cNvSpPr>
          <p:nvPr/>
        </p:nvSpPr>
        <p:spPr bwMode="auto">
          <a:xfrm>
            <a:off x="2135189" y="3479800"/>
            <a:ext cx="7920037" cy="2293938"/>
          </a:xfrm>
          <a:prstGeom prst="rect">
            <a:avLst/>
          </a:prstGeom>
          <a:noFill/>
          <a:ln>
            <a:noFill/>
          </a:ln>
        </p:spPr>
        <p:txBody>
          <a:bodyP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ClrTx/>
              <a:buSzTx/>
              <a:buNone/>
              <a:defRPr/>
            </a:pPr>
            <a:r>
              <a:rPr lang="fr-CH" altLang="fr-FR" sz="1800">
                <a:solidFill>
                  <a:srgbClr val="000000"/>
                </a:solidFill>
              </a:rPr>
              <a:t>Démarche:</a:t>
            </a:r>
          </a:p>
          <a:p>
            <a:pPr fontAlgn="base">
              <a:lnSpc>
                <a:spcPct val="90000"/>
              </a:lnSpc>
              <a:spcBef>
                <a:spcPct val="0"/>
              </a:spcBef>
              <a:spcAft>
                <a:spcPct val="0"/>
              </a:spcAft>
              <a:buClrTx/>
              <a:buSzTx/>
              <a:buNone/>
              <a:defRPr/>
            </a:pPr>
            <a:r>
              <a:rPr lang="fr-CH" altLang="fr-FR" sz="1800">
                <a:solidFill>
                  <a:srgbClr val="000000"/>
                </a:solidFill>
              </a:rPr>
              <a:t>Les parents contactent le service au numéro du secrétariat PPLS régional :  </a:t>
            </a:r>
            <a:r>
              <a:rPr lang="fr-CH" altLang="fr-FR" sz="1800" b="1">
                <a:solidFill>
                  <a:srgbClr val="000000"/>
                </a:solidFill>
              </a:rPr>
              <a:t>021 557 94 95 </a:t>
            </a:r>
            <a:r>
              <a:rPr lang="fr-CH" altLang="fr-FR" sz="1800">
                <a:solidFill>
                  <a:srgbClr val="000000"/>
                </a:solidFill>
              </a:rPr>
              <a:t>ou</a:t>
            </a:r>
            <a:r>
              <a:rPr lang="fr-CH" altLang="fr-FR" sz="1800" b="1">
                <a:solidFill>
                  <a:srgbClr val="000000"/>
                </a:solidFill>
              </a:rPr>
              <a:t> à l’aide du formulaire en ligne suivant:</a:t>
            </a:r>
          </a:p>
          <a:p>
            <a:pPr fontAlgn="base">
              <a:lnSpc>
                <a:spcPct val="90000"/>
              </a:lnSpc>
              <a:spcBef>
                <a:spcPct val="0"/>
              </a:spcBef>
              <a:spcAft>
                <a:spcPct val="0"/>
              </a:spcAft>
              <a:buClrTx/>
              <a:buSzTx/>
              <a:buNone/>
              <a:defRPr/>
            </a:pPr>
            <a:endParaRPr lang="fr-CH" altLang="fr-FR" sz="900" b="1">
              <a:solidFill>
                <a:srgbClr val="000000"/>
              </a:solidFill>
            </a:endParaRPr>
          </a:p>
          <a:p>
            <a:pPr fontAlgn="base">
              <a:lnSpc>
                <a:spcPct val="90000"/>
              </a:lnSpc>
              <a:spcBef>
                <a:spcPct val="0"/>
              </a:spcBef>
              <a:spcAft>
                <a:spcPct val="0"/>
              </a:spcAft>
              <a:buClrTx/>
              <a:buSzTx/>
              <a:buNone/>
              <a:defRPr/>
            </a:pPr>
            <a:r>
              <a:rPr lang="fr-CH" altLang="fr-FR" sz="1000" b="1">
                <a:solidFill>
                  <a:srgbClr val="336666">
                    <a:lumMod val="60000"/>
                    <a:lumOff val="40000"/>
                  </a:srgbClr>
                </a:solidFill>
              </a:rPr>
              <a:t>https://www.vd.ch/themes/formation/enseignement-obligatoire-et-pedagogie-specialisee/psychologie-psychomotricite-et-logopedie-en-milieu-scolaire/services-ppls/dole </a:t>
            </a:r>
          </a:p>
          <a:p>
            <a:pPr fontAlgn="base">
              <a:lnSpc>
                <a:spcPct val="90000"/>
              </a:lnSpc>
              <a:spcBef>
                <a:spcPct val="0"/>
              </a:spcBef>
              <a:spcAft>
                <a:spcPct val="0"/>
              </a:spcAft>
              <a:buClrTx/>
              <a:buSzTx/>
              <a:buNone/>
              <a:defRPr/>
            </a:pPr>
            <a:endParaRPr lang="fr-CH" altLang="fr-FR" sz="1800">
              <a:solidFill>
                <a:srgbClr val="000000"/>
              </a:solidFill>
            </a:endParaRPr>
          </a:p>
          <a:p>
            <a:pPr fontAlgn="base">
              <a:lnSpc>
                <a:spcPct val="90000"/>
              </a:lnSpc>
              <a:spcBef>
                <a:spcPct val="0"/>
              </a:spcBef>
              <a:spcAft>
                <a:spcPct val="0"/>
              </a:spcAft>
              <a:buClrTx/>
              <a:buSzTx/>
              <a:buNone/>
              <a:defRPr/>
            </a:pPr>
            <a:endParaRPr lang="fr-CH" altLang="fr-FR" sz="1800">
              <a:solidFill>
                <a:srgbClr val="336666"/>
              </a:solidFill>
            </a:endParaRPr>
          </a:p>
          <a:p>
            <a:pPr fontAlgn="base">
              <a:lnSpc>
                <a:spcPct val="90000"/>
              </a:lnSpc>
              <a:spcBef>
                <a:spcPct val="0"/>
              </a:spcBef>
              <a:spcAft>
                <a:spcPct val="0"/>
              </a:spcAft>
              <a:buClrTx/>
              <a:buSzTx/>
              <a:buNone/>
              <a:defRPr/>
            </a:pPr>
            <a:endParaRPr lang="fr-CH" altLang="fr-FR" sz="1800">
              <a:solidFill>
                <a:srgbClr val="336666"/>
              </a:solidFill>
            </a:endParaRPr>
          </a:p>
          <a:p>
            <a:pPr eaLnBrk="0" fontAlgn="base" hangingPunct="0">
              <a:spcBef>
                <a:spcPct val="0"/>
              </a:spcBef>
              <a:spcAft>
                <a:spcPct val="0"/>
              </a:spcAft>
              <a:buClrTx/>
              <a:buSzTx/>
              <a:buNone/>
              <a:defRPr/>
            </a:pPr>
            <a:r>
              <a:rPr lang="fr-CH" altLang="fr-FR" sz="1800">
                <a:solidFill>
                  <a:srgbClr val="336666"/>
                </a:solidFill>
              </a:rPr>
              <a:t> </a:t>
            </a:r>
          </a:p>
        </p:txBody>
      </p:sp>
      <p:sp>
        <p:nvSpPr>
          <p:cNvPr id="5128" name="ZoneTexte 10">
            <a:extLst>
              <a:ext uri="{FF2B5EF4-FFF2-40B4-BE49-F238E27FC236}">
                <a16:creationId xmlns:a16="http://schemas.microsoft.com/office/drawing/2014/main" id="{FDEB894F-0E80-8DEF-2DF6-45BE53125427}"/>
              </a:ext>
            </a:extLst>
          </p:cNvPr>
          <p:cNvSpPr txBox="1">
            <a:spLocks noChangeArrowheads="1"/>
          </p:cNvSpPr>
          <p:nvPr/>
        </p:nvSpPr>
        <p:spPr bwMode="auto">
          <a:xfrm>
            <a:off x="2154239" y="5537200"/>
            <a:ext cx="7920037"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fontAlgn="base">
              <a:lnSpc>
                <a:spcPct val="90000"/>
              </a:lnSpc>
              <a:spcBef>
                <a:spcPct val="0"/>
              </a:spcBef>
              <a:spcAft>
                <a:spcPct val="0"/>
              </a:spcAft>
              <a:buClrTx/>
              <a:buSzTx/>
              <a:buNone/>
            </a:pPr>
            <a:r>
              <a:rPr lang="fr-CH" altLang="fr-FR" sz="1100">
                <a:solidFill>
                  <a:srgbClr val="000000"/>
                </a:solidFill>
              </a:rPr>
              <a:t>Vous trouverez une description de notre service à l’adresse suivante :</a:t>
            </a:r>
          </a:p>
          <a:p>
            <a:pPr fontAlgn="base">
              <a:lnSpc>
                <a:spcPct val="90000"/>
              </a:lnSpc>
              <a:spcBef>
                <a:spcPct val="0"/>
              </a:spcBef>
              <a:spcAft>
                <a:spcPct val="0"/>
              </a:spcAft>
              <a:buClrTx/>
              <a:buSzTx/>
              <a:buNone/>
            </a:pPr>
            <a:r>
              <a:rPr lang="fr-CH" altLang="fr-FR" sz="1100">
                <a:solidFill>
                  <a:srgbClr val="0070C0"/>
                </a:solidFill>
              </a:rPr>
              <a:t>https://www.vd.ch/themes/formation/pedagogie-specialisee/psychologues-psychomotriciens-et-logopedistes</a:t>
            </a:r>
          </a:p>
          <a:p>
            <a:pPr eaLnBrk="0" fontAlgn="base" hangingPunct="0">
              <a:spcBef>
                <a:spcPct val="0"/>
              </a:spcBef>
              <a:spcAft>
                <a:spcPct val="0"/>
              </a:spcAft>
              <a:buClrTx/>
              <a:buSzTx/>
              <a:buNone/>
            </a:pPr>
            <a:endParaRPr lang="fr-CH" altLang="fr-FR" sz="1800">
              <a:solidFill>
                <a:srgbClr val="336666"/>
              </a:solidFill>
            </a:endParaRPr>
          </a:p>
        </p:txBody>
      </p:sp>
      <p:sp>
        <p:nvSpPr>
          <p:cNvPr id="12" name="Espace réservé du contenu 2">
            <a:extLst>
              <a:ext uri="{FF2B5EF4-FFF2-40B4-BE49-F238E27FC236}">
                <a16:creationId xmlns:a16="http://schemas.microsoft.com/office/drawing/2014/main" id="{7CD77CB2-8DB6-FAC1-D6AF-6A65228DE19E}"/>
              </a:ext>
            </a:extLst>
          </p:cNvPr>
          <p:cNvSpPr txBox="1">
            <a:spLocks/>
          </p:cNvSpPr>
          <p:nvPr/>
        </p:nvSpPr>
        <p:spPr bwMode="auto">
          <a:xfrm>
            <a:off x="4908550" y="4816475"/>
            <a:ext cx="4787900" cy="1206500"/>
          </a:xfrm>
          <a:prstGeom prst="rect">
            <a:avLst/>
          </a:prstGeom>
          <a:noFill/>
          <a:ln>
            <a:noFill/>
          </a:ln>
        </p:spPr>
        <p:txBody>
          <a:bodyPr/>
          <a:lstStyle>
            <a:lvl1pPr marL="342900" indent="-342900" algn="l" rtl="0" eaLnBrk="0" fontAlgn="base" hangingPunct="0">
              <a:spcBef>
                <a:spcPct val="20000"/>
              </a:spcBef>
              <a:spcAft>
                <a:spcPct val="0"/>
              </a:spcAft>
              <a:buClr>
                <a:schemeClr val="tx1"/>
              </a:buClr>
              <a:buSzPct val="70000"/>
              <a:buFont typeface="Wingdings" panose="05000000000000000000" pitchFamily="2" charset="2"/>
              <a:buChar char="¢"/>
              <a:defRPr sz="30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Char char="l"/>
              <a:defRPr sz="28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2"/>
              </a:buClr>
              <a:buChar char="•"/>
              <a:defRPr sz="2400">
                <a:solidFill>
                  <a:schemeClr val="tx2"/>
                </a:solidFill>
                <a:latin typeface="+mn-lt"/>
                <a:ea typeface="+mn-ea"/>
                <a:cs typeface="+mn-cs"/>
              </a:defRPr>
            </a:lvl3pPr>
            <a:lvl4pPr marL="1600200" indent="-228600" algn="l" rtl="0" eaLnBrk="0" fontAlgn="base" hangingPunct="0">
              <a:spcBef>
                <a:spcPct val="20000"/>
              </a:spcBef>
              <a:spcAft>
                <a:spcPct val="0"/>
              </a:spcAft>
              <a:buClr>
                <a:schemeClr val="tx1"/>
              </a:buClr>
              <a:buChar char="•"/>
              <a:defRPr sz="2000">
                <a:solidFill>
                  <a:schemeClr val="tx2"/>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2"/>
                </a:solidFill>
                <a:latin typeface="+mn-lt"/>
                <a:ea typeface="+mn-ea"/>
                <a:cs typeface="+mn-cs"/>
              </a:defRPr>
            </a:lvl5pPr>
            <a:lvl6pPr marL="2514600" indent="-228600" algn="l" rtl="0" fontAlgn="base">
              <a:spcBef>
                <a:spcPct val="20000"/>
              </a:spcBef>
              <a:spcAft>
                <a:spcPct val="0"/>
              </a:spcAft>
              <a:buChar char="•"/>
              <a:defRPr sz="2000">
                <a:solidFill>
                  <a:schemeClr val="tx2"/>
                </a:solidFill>
                <a:latin typeface="+mn-lt"/>
                <a:ea typeface="+mn-ea"/>
                <a:cs typeface="+mn-cs"/>
              </a:defRPr>
            </a:lvl6pPr>
            <a:lvl7pPr marL="2971800" indent="-228600" algn="l" rtl="0" fontAlgn="base">
              <a:spcBef>
                <a:spcPct val="20000"/>
              </a:spcBef>
              <a:spcAft>
                <a:spcPct val="0"/>
              </a:spcAft>
              <a:buChar char="•"/>
              <a:defRPr sz="2000">
                <a:solidFill>
                  <a:schemeClr val="tx2"/>
                </a:solidFill>
                <a:latin typeface="+mn-lt"/>
                <a:ea typeface="+mn-ea"/>
                <a:cs typeface="+mn-cs"/>
              </a:defRPr>
            </a:lvl7pPr>
            <a:lvl8pPr marL="3429000" indent="-228600" algn="l" rtl="0" fontAlgn="base">
              <a:spcBef>
                <a:spcPct val="20000"/>
              </a:spcBef>
              <a:spcAft>
                <a:spcPct val="0"/>
              </a:spcAft>
              <a:buChar char="•"/>
              <a:defRPr sz="2000">
                <a:solidFill>
                  <a:schemeClr val="tx2"/>
                </a:solidFill>
                <a:latin typeface="+mn-lt"/>
                <a:ea typeface="+mn-ea"/>
                <a:cs typeface="+mn-cs"/>
              </a:defRPr>
            </a:lvl8pPr>
            <a:lvl9pPr marL="3886200" indent="-228600" algn="l" rtl="0" fontAlgn="base">
              <a:spcBef>
                <a:spcPct val="20000"/>
              </a:spcBef>
              <a:spcAft>
                <a:spcPct val="0"/>
              </a:spcAft>
              <a:buChar char="•"/>
              <a:defRPr sz="2000">
                <a:solidFill>
                  <a:schemeClr val="tx2"/>
                </a:solidFill>
                <a:latin typeface="+mn-lt"/>
                <a:ea typeface="+mn-ea"/>
                <a:cs typeface="+mn-cs"/>
              </a:defRPr>
            </a:lvl9pPr>
          </a:lstStyle>
          <a:p>
            <a:pPr marL="365084" indent="-282544" eaLnBrk="1" hangingPunct="1">
              <a:buClr>
                <a:srgbClr val="336666"/>
              </a:buClr>
              <a:defRPr/>
            </a:pPr>
            <a:r>
              <a:rPr lang="fr-FR" altLang="fr-FR" sz="1400" kern="0">
                <a:solidFill>
                  <a:srgbClr val="000000"/>
                </a:solidFill>
                <a:latin typeface="Arial"/>
                <a:cs typeface="Arial"/>
              </a:rPr>
              <a:t>Locaux situés à Trélex au chemin des Marmouzets 2</a:t>
            </a:r>
          </a:p>
          <a:p>
            <a:pPr marL="365084" indent="-282544" eaLnBrk="1" hangingPunct="1">
              <a:buClr>
                <a:srgbClr val="336666"/>
              </a:buClr>
              <a:defRPr/>
            </a:pPr>
            <a:r>
              <a:rPr lang="fr-FR" altLang="fr-FR" sz="1400" kern="0">
                <a:solidFill>
                  <a:srgbClr val="000000"/>
                </a:solidFill>
                <a:latin typeface="Arial"/>
                <a:cs typeface="Arial"/>
              </a:rPr>
              <a:t>Prestations prises en charge par le Canton</a:t>
            </a:r>
          </a:p>
          <a:p>
            <a:pPr marL="365125" indent="-282575" eaLnBrk="1" hangingPunct="1">
              <a:buClr>
                <a:srgbClr val="336666"/>
              </a:buClr>
              <a:defRPr/>
            </a:pPr>
            <a:endParaRPr lang="fr-FR" altLang="fr-FR" sz="2800" kern="0">
              <a:solidFill>
                <a:srgbClr val="000000"/>
              </a:solidFill>
              <a:latin typeface="Arial"/>
              <a:cs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114864"/>
            </a:gs>
            <a:gs pos="72000">
              <a:schemeClr val="tx2">
                <a:lumMod val="60000"/>
                <a:lumOff val="40000"/>
              </a:schemeClr>
            </a:gs>
            <a:gs pos="100000">
              <a:schemeClr val="bg2">
                <a:lumMod val="75000"/>
              </a:schemeClr>
            </a:gs>
          </a:gsLst>
          <a:lin ang="0" scaled="1"/>
          <a:tileRect/>
        </a:gradFill>
        <a:effectLst/>
      </p:bgPr>
    </p:bg>
    <p:spTree>
      <p:nvGrpSpPr>
        <p:cNvPr id="1" name="">
          <a:extLst>
            <a:ext uri="{FF2B5EF4-FFF2-40B4-BE49-F238E27FC236}">
              <a16:creationId xmlns:a16="http://schemas.microsoft.com/office/drawing/2014/main" id="{C7F4566D-A028-D3BE-12B0-42D16D477E44}"/>
            </a:ext>
          </a:extLst>
        </p:cNvPr>
        <p:cNvGrpSpPr/>
        <p:nvPr/>
      </p:nvGrpSpPr>
      <p:grpSpPr>
        <a:xfrm>
          <a:off x="0" y="0"/>
          <a:ext cx="0" cy="0"/>
          <a:chOff x="0" y="0"/>
          <a:chExt cx="0" cy="0"/>
        </a:xfrm>
      </p:grpSpPr>
      <p:grpSp>
        <p:nvGrpSpPr>
          <p:cNvPr id="30" name="Groupe 29">
            <a:extLst>
              <a:ext uri="{FF2B5EF4-FFF2-40B4-BE49-F238E27FC236}">
                <a16:creationId xmlns:a16="http://schemas.microsoft.com/office/drawing/2014/main" id="{59110256-405E-DC83-069A-91A48EF3FDD6}"/>
              </a:ext>
            </a:extLst>
          </p:cNvPr>
          <p:cNvGrpSpPr/>
          <p:nvPr/>
        </p:nvGrpSpPr>
        <p:grpSpPr>
          <a:xfrm>
            <a:off x="9115257" y="419695"/>
            <a:ext cx="3023868" cy="6232050"/>
            <a:chOff x="9115257" y="419695"/>
            <a:chExt cx="3023868" cy="6232050"/>
          </a:xfrm>
        </p:grpSpPr>
        <p:sp>
          <p:nvSpPr>
            <p:cNvPr id="31" name="Cercle">
              <a:extLst>
                <a:ext uri="{FF2B5EF4-FFF2-40B4-BE49-F238E27FC236}">
                  <a16:creationId xmlns:a16="http://schemas.microsoft.com/office/drawing/2014/main" id="{51C1A0D6-F08F-A13B-0F52-B739EE0FDF8B}"/>
                </a:ext>
              </a:extLst>
            </p:cNvPr>
            <p:cNvSpPr/>
            <p:nvPr/>
          </p:nvSpPr>
          <p:spPr>
            <a:xfrm>
              <a:off x="10694656" y="4501718"/>
              <a:ext cx="631849" cy="63184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7" name="Cercle">
              <a:extLst>
                <a:ext uri="{FF2B5EF4-FFF2-40B4-BE49-F238E27FC236}">
                  <a16:creationId xmlns:a16="http://schemas.microsoft.com/office/drawing/2014/main" id="{63909457-7D3F-8212-DB98-47688CDE775D}"/>
                </a:ext>
              </a:extLst>
            </p:cNvPr>
            <p:cNvSpPr/>
            <p:nvPr/>
          </p:nvSpPr>
          <p:spPr>
            <a:xfrm>
              <a:off x="9765916" y="3336509"/>
              <a:ext cx="362729"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8" name="Cercle">
              <a:extLst>
                <a:ext uri="{FF2B5EF4-FFF2-40B4-BE49-F238E27FC236}">
                  <a16:creationId xmlns:a16="http://schemas.microsoft.com/office/drawing/2014/main" id="{32D69655-A411-13B8-C3BB-9B9F66112B2B}"/>
                </a:ext>
              </a:extLst>
            </p:cNvPr>
            <p:cNvSpPr/>
            <p:nvPr/>
          </p:nvSpPr>
          <p:spPr>
            <a:xfrm>
              <a:off x="10085521" y="2554525"/>
              <a:ext cx="555587" cy="555587"/>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9" name="Cercle">
              <a:extLst>
                <a:ext uri="{FF2B5EF4-FFF2-40B4-BE49-F238E27FC236}">
                  <a16:creationId xmlns:a16="http://schemas.microsoft.com/office/drawing/2014/main" id="{AA40387D-DF10-9659-4254-FFF69DFBE318}"/>
                </a:ext>
              </a:extLst>
            </p:cNvPr>
            <p:cNvSpPr/>
            <p:nvPr/>
          </p:nvSpPr>
          <p:spPr>
            <a:xfrm>
              <a:off x="11611854" y="1550729"/>
              <a:ext cx="362729" cy="362729"/>
            </a:xfrm>
            <a:prstGeom prst="ellipse">
              <a:avLst/>
            </a:prstGeom>
            <a:solidFill>
              <a:schemeClr val="bg2">
                <a:lumMod val="90000"/>
              </a:schemeClr>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0" name="Cercle">
              <a:extLst>
                <a:ext uri="{FF2B5EF4-FFF2-40B4-BE49-F238E27FC236}">
                  <a16:creationId xmlns:a16="http://schemas.microsoft.com/office/drawing/2014/main" id="{35CC8D5F-01D1-0B36-063A-BF9F49D5171B}"/>
                </a:ext>
              </a:extLst>
            </p:cNvPr>
            <p:cNvSpPr/>
            <p:nvPr/>
          </p:nvSpPr>
          <p:spPr>
            <a:xfrm>
              <a:off x="11776397" y="419695"/>
              <a:ext cx="362728"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1" name="Cercle">
              <a:extLst>
                <a:ext uri="{FF2B5EF4-FFF2-40B4-BE49-F238E27FC236}">
                  <a16:creationId xmlns:a16="http://schemas.microsoft.com/office/drawing/2014/main" id="{BEA58177-A42A-40ED-BCE4-4FD676B78E04}"/>
                </a:ext>
              </a:extLst>
            </p:cNvPr>
            <p:cNvSpPr/>
            <p:nvPr/>
          </p:nvSpPr>
          <p:spPr>
            <a:xfrm>
              <a:off x="11543557" y="3176552"/>
              <a:ext cx="362728" cy="362729"/>
            </a:xfrm>
            <a:prstGeom prst="ellipse">
              <a:avLst/>
            </a:prstGeom>
            <a:solidFill>
              <a:schemeClr val="bg2">
                <a:lumMod val="90000"/>
              </a:schemeClr>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2" name="Cercle">
              <a:extLst>
                <a:ext uri="{FF2B5EF4-FFF2-40B4-BE49-F238E27FC236}">
                  <a16:creationId xmlns:a16="http://schemas.microsoft.com/office/drawing/2014/main" id="{353DCCDB-2059-AF52-9C01-2699DF687E8D}"/>
                </a:ext>
              </a:extLst>
            </p:cNvPr>
            <p:cNvSpPr/>
            <p:nvPr/>
          </p:nvSpPr>
          <p:spPr>
            <a:xfrm>
              <a:off x="11010580" y="5415933"/>
              <a:ext cx="362729" cy="362728"/>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3" name="Cercle">
              <a:extLst>
                <a:ext uri="{FF2B5EF4-FFF2-40B4-BE49-F238E27FC236}">
                  <a16:creationId xmlns:a16="http://schemas.microsoft.com/office/drawing/2014/main" id="{1F52FFB1-4E14-A4C5-C995-04A7DF72B15F}"/>
                </a:ext>
              </a:extLst>
            </p:cNvPr>
            <p:cNvSpPr/>
            <p:nvPr/>
          </p:nvSpPr>
          <p:spPr>
            <a:xfrm>
              <a:off x="9605144" y="5523154"/>
              <a:ext cx="362728"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4" name="Cercle">
              <a:extLst>
                <a:ext uri="{FF2B5EF4-FFF2-40B4-BE49-F238E27FC236}">
                  <a16:creationId xmlns:a16="http://schemas.microsoft.com/office/drawing/2014/main" id="{DDBF9CF3-23A7-0811-950B-C96849D61E55}"/>
                </a:ext>
              </a:extLst>
            </p:cNvPr>
            <p:cNvSpPr/>
            <p:nvPr/>
          </p:nvSpPr>
          <p:spPr>
            <a:xfrm>
              <a:off x="9115257" y="6289016"/>
              <a:ext cx="362729"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5" name="Cercle">
              <a:extLst>
                <a:ext uri="{FF2B5EF4-FFF2-40B4-BE49-F238E27FC236}">
                  <a16:creationId xmlns:a16="http://schemas.microsoft.com/office/drawing/2014/main" id="{8418F69D-2E2C-288B-E8AE-F35D4D6EB44C}"/>
                </a:ext>
              </a:extLst>
            </p:cNvPr>
            <p:cNvSpPr/>
            <p:nvPr/>
          </p:nvSpPr>
          <p:spPr>
            <a:xfrm>
              <a:off x="10761919" y="2126750"/>
              <a:ext cx="362728" cy="362730"/>
            </a:xfrm>
            <a:prstGeom prst="ellipse">
              <a:avLst/>
            </a:prstGeom>
            <a:solidFill>
              <a:schemeClr val="bg2">
                <a:lumMod val="90000"/>
              </a:schemeClr>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6" name="Cercle">
              <a:extLst>
                <a:ext uri="{FF2B5EF4-FFF2-40B4-BE49-F238E27FC236}">
                  <a16:creationId xmlns:a16="http://schemas.microsoft.com/office/drawing/2014/main" id="{3EEF4D3E-E526-E7A6-A900-0A0D173EE1B0}"/>
                </a:ext>
              </a:extLst>
            </p:cNvPr>
            <p:cNvSpPr/>
            <p:nvPr/>
          </p:nvSpPr>
          <p:spPr>
            <a:xfrm>
              <a:off x="11145465" y="4410666"/>
              <a:ext cx="362729"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grpSp>
      <p:pic>
        <p:nvPicPr>
          <p:cNvPr id="47" name="Image 46" descr="Une image contenant texte, Police, logo, Graphique&#10;&#10;Description générée automatiquement">
            <a:extLst>
              <a:ext uri="{FF2B5EF4-FFF2-40B4-BE49-F238E27FC236}">
                <a16:creationId xmlns:a16="http://schemas.microsoft.com/office/drawing/2014/main" id="{8B0B620D-B3FC-92C2-9248-679FE8B37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5" y="55602"/>
            <a:ext cx="381884" cy="645438"/>
          </a:xfrm>
          <a:prstGeom prst="rect">
            <a:avLst/>
          </a:prstGeom>
        </p:spPr>
      </p:pic>
      <p:sp>
        <p:nvSpPr>
          <p:cNvPr id="2" name="ZoneTexte 1">
            <a:extLst>
              <a:ext uri="{FF2B5EF4-FFF2-40B4-BE49-F238E27FC236}">
                <a16:creationId xmlns:a16="http://schemas.microsoft.com/office/drawing/2014/main" id="{F225FCF5-3C19-12F7-3B4D-9DEBC815F3B7}"/>
              </a:ext>
            </a:extLst>
          </p:cNvPr>
          <p:cNvSpPr txBox="1"/>
          <p:nvPr/>
        </p:nvSpPr>
        <p:spPr>
          <a:xfrm>
            <a:off x="404674" y="1868900"/>
            <a:ext cx="874914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2400" b="1" i="0" u="none" strike="noStrike" kern="1200" cap="none" spc="0" normalizeH="0" baseline="0" noProof="0">
              <a:ln>
                <a:noFill/>
              </a:ln>
              <a:solidFill>
                <a:prstClr val="white"/>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CH"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1">
            <a:extLst>
              <a:ext uri="{FF2B5EF4-FFF2-40B4-BE49-F238E27FC236}">
                <a16:creationId xmlns:a16="http://schemas.microsoft.com/office/drawing/2014/main" id="{CF20158C-2FA7-5E87-A4CC-1B484855824D}"/>
              </a:ext>
            </a:extLst>
          </p:cNvPr>
          <p:cNvSpPr txBox="1">
            <a:spLocks/>
          </p:cNvSpPr>
          <p:nvPr/>
        </p:nvSpPr>
        <p:spPr>
          <a:xfrm>
            <a:off x="517092" y="844331"/>
            <a:ext cx="11157817" cy="4887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H" sz="1800" b="0" i="0" u="none" strike="noStrike" kern="1200" cap="none" spc="0" normalizeH="0" baseline="0" noProof="0">
              <a:ln>
                <a:noFill/>
              </a:ln>
              <a:solidFill>
                <a:srgbClr val="144B6A"/>
              </a:solidFill>
              <a:effectLst/>
              <a:uLnTx/>
              <a:uFillTx/>
              <a:latin typeface="Calibri" panose="020F0502020204030204"/>
              <a:ea typeface="+mn-ea"/>
              <a:cs typeface="+mn-cs"/>
            </a:endParaRPr>
          </a:p>
        </p:txBody>
      </p:sp>
      <p:sp>
        <p:nvSpPr>
          <p:cNvPr id="7" name="TextBox 12">
            <a:extLst>
              <a:ext uri="{FF2B5EF4-FFF2-40B4-BE49-F238E27FC236}">
                <a16:creationId xmlns:a16="http://schemas.microsoft.com/office/drawing/2014/main" id="{035B9685-D4FC-E319-CD7E-F73B72C0635B}"/>
              </a:ext>
            </a:extLst>
          </p:cNvPr>
          <p:cNvSpPr txBox="1"/>
          <p:nvPr/>
        </p:nvSpPr>
        <p:spPr>
          <a:xfrm>
            <a:off x="7208471" y="1210440"/>
            <a:ext cx="5966613" cy="523220"/>
          </a:xfrm>
          <a:prstGeom prst="rect">
            <a:avLst/>
          </a:prstGeom>
          <a:noFill/>
        </p:spPr>
        <p:txBody>
          <a:bodyPr wrap="square" lIns="91440" tIns="45720" rIns="91440" bIns="45720" rtlCol="0" anchor="t">
            <a:spAutoFit/>
          </a:bodyPr>
          <a:lstStyle/>
          <a:p>
            <a:pPr>
              <a:defRPr/>
            </a:pPr>
            <a:r>
              <a:rPr lang="en-US" sz="2800" dirty="0">
                <a:solidFill>
                  <a:prstClr val="white"/>
                </a:solidFill>
                <a:latin typeface="Calibri" panose="020F0502020204030204"/>
              </a:rPr>
              <a:t>José Castro</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8" name="Group 14">
            <a:extLst>
              <a:ext uri="{FF2B5EF4-FFF2-40B4-BE49-F238E27FC236}">
                <a16:creationId xmlns:a16="http://schemas.microsoft.com/office/drawing/2014/main" id="{E4C33127-5BFA-FF66-2F49-846BCAE2B6FC}"/>
              </a:ext>
            </a:extLst>
          </p:cNvPr>
          <p:cNvGrpSpPr/>
          <p:nvPr/>
        </p:nvGrpSpPr>
        <p:grpSpPr>
          <a:xfrm flipH="1">
            <a:off x="7614149" y="1736941"/>
            <a:ext cx="207524" cy="202584"/>
            <a:chOff x="8674098" y="10443109"/>
            <a:chExt cx="1522330" cy="1486085"/>
          </a:xfrm>
          <a:solidFill>
            <a:schemeClr val="accent3">
              <a:lumMod val="40000"/>
              <a:lumOff val="60000"/>
            </a:schemeClr>
          </a:solidFill>
          <a:effectLst/>
        </p:grpSpPr>
        <p:sp>
          <p:nvSpPr>
            <p:cNvPr id="9" name="Shape 5356">
              <a:extLst>
                <a:ext uri="{FF2B5EF4-FFF2-40B4-BE49-F238E27FC236}">
                  <a16:creationId xmlns:a16="http://schemas.microsoft.com/office/drawing/2014/main" id="{3F478505-FD62-AF45-BF1C-50B28D6C970D}"/>
                </a:ext>
              </a:extLst>
            </p:cNvPr>
            <p:cNvSpPr/>
            <p:nvPr/>
          </p:nvSpPr>
          <p:spPr>
            <a:xfrm>
              <a:off x="8674098"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sp>
          <p:nvSpPr>
            <p:cNvPr id="10" name="Shape 5356">
              <a:extLst>
                <a:ext uri="{FF2B5EF4-FFF2-40B4-BE49-F238E27FC236}">
                  <a16:creationId xmlns:a16="http://schemas.microsoft.com/office/drawing/2014/main" id="{09781E28-8485-C4C3-03E9-2D845487FEA0}"/>
                </a:ext>
              </a:extLst>
            </p:cNvPr>
            <p:cNvSpPr/>
            <p:nvPr/>
          </p:nvSpPr>
          <p:spPr>
            <a:xfrm flipH="1">
              <a:off x="9435263"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grpSp>
      <p:grpSp>
        <p:nvGrpSpPr>
          <p:cNvPr id="11" name="Group 17">
            <a:extLst>
              <a:ext uri="{FF2B5EF4-FFF2-40B4-BE49-F238E27FC236}">
                <a16:creationId xmlns:a16="http://schemas.microsoft.com/office/drawing/2014/main" id="{5E1DF153-F243-9B71-E619-67915E3E8656}"/>
              </a:ext>
            </a:extLst>
          </p:cNvPr>
          <p:cNvGrpSpPr/>
          <p:nvPr/>
        </p:nvGrpSpPr>
        <p:grpSpPr>
          <a:xfrm flipH="1">
            <a:off x="7314858" y="1736941"/>
            <a:ext cx="207524" cy="202584"/>
            <a:chOff x="8674098" y="10443109"/>
            <a:chExt cx="1522330" cy="1486085"/>
          </a:xfrm>
          <a:solidFill>
            <a:schemeClr val="accent3">
              <a:lumMod val="40000"/>
              <a:lumOff val="60000"/>
            </a:schemeClr>
          </a:solidFill>
          <a:effectLst/>
        </p:grpSpPr>
        <p:sp>
          <p:nvSpPr>
            <p:cNvPr id="12" name="Shape 5356">
              <a:extLst>
                <a:ext uri="{FF2B5EF4-FFF2-40B4-BE49-F238E27FC236}">
                  <a16:creationId xmlns:a16="http://schemas.microsoft.com/office/drawing/2014/main" id="{1AA17F55-3698-008F-BDAF-B6129075F72C}"/>
                </a:ext>
              </a:extLst>
            </p:cNvPr>
            <p:cNvSpPr/>
            <p:nvPr/>
          </p:nvSpPr>
          <p:spPr>
            <a:xfrm>
              <a:off x="8674098"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sp>
          <p:nvSpPr>
            <p:cNvPr id="13" name="Shape 5356">
              <a:extLst>
                <a:ext uri="{FF2B5EF4-FFF2-40B4-BE49-F238E27FC236}">
                  <a16:creationId xmlns:a16="http://schemas.microsoft.com/office/drawing/2014/main" id="{E505E3C4-5645-0F62-4925-8BD17E69A990}"/>
                </a:ext>
              </a:extLst>
            </p:cNvPr>
            <p:cNvSpPr/>
            <p:nvPr/>
          </p:nvSpPr>
          <p:spPr>
            <a:xfrm flipH="1">
              <a:off x="9435263"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grpSp>
      <p:grpSp>
        <p:nvGrpSpPr>
          <p:cNvPr id="14" name="Group 20">
            <a:extLst>
              <a:ext uri="{FF2B5EF4-FFF2-40B4-BE49-F238E27FC236}">
                <a16:creationId xmlns:a16="http://schemas.microsoft.com/office/drawing/2014/main" id="{3F2A4D4B-10CB-E807-3F35-C99095D87277}"/>
              </a:ext>
            </a:extLst>
          </p:cNvPr>
          <p:cNvGrpSpPr/>
          <p:nvPr/>
        </p:nvGrpSpPr>
        <p:grpSpPr>
          <a:xfrm flipH="1">
            <a:off x="7913440" y="1736941"/>
            <a:ext cx="207524" cy="202584"/>
            <a:chOff x="8674098" y="10443109"/>
            <a:chExt cx="1522330" cy="1486085"/>
          </a:xfrm>
          <a:solidFill>
            <a:schemeClr val="accent3">
              <a:lumMod val="40000"/>
              <a:lumOff val="60000"/>
            </a:schemeClr>
          </a:solidFill>
          <a:effectLst/>
        </p:grpSpPr>
        <p:sp>
          <p:nvSpPr>
            <p:cNvPr id="15" name="Shape 5356">
              <a:extLst>
                <a:ext uri="{FF2B5EF4-FFF2-40B4-BE49-F238E27FC236}">
                  <a16:creationId xmlns:a16="http://schemas.microsoft.com/office/drawing/2014/main" id="{FA9B9105-2EAD-6AFF-91C2-FADA22DB4D37}"/>
                </a:ext>
              </a:extLst>
            </p:cNvPr>
            <p:cNvSpPr/>
            <p:nvPr/>
          </p:nvSpPr>
          <p:spPr>
            <a:xfrm>
              <a:off x="8674098"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sp>
          <p:nvSpPr>
            <p:cNvPr id="16" name="Shape 5356">
              <a:extLst>
                <a:ext uri="{FF2B5EF4-FFF2-40B4-BE49-F238E27FC236}">
                  <a16:creationId xmlns:a16="http://schemas.microsoft.com/office/drawing/2014/main" id="{1D396B8F-56E0-4BD1-924F-2D44C8816057}"/>
                </a:ext>
              </a:extLst>
            </p:cNvPr>
            <p:cNvSpPr/>
            <p:nvPr/>
          </p:nvSpPr>
          <p:spPr>
            <a:xfrm flipH="1">
              <a:off x="9435263"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grpSp>
      <p:grpSp>
        <p:nvGrpSpPr>
          <p:cNvPr id="17" name="Group 23">
            <a:extLst>
              <a:ext uri="{FF2B5EF4-FFF2-40B4-BE49-F238E27FC236}">
                <a16:creationId xmlns:a16="http://schemas.microsoft.com/office/drawing/2014/main" id="{67BCEF59-9B74-BC87-35DB-26EDDD28D0EA}"/>
              </a:ext>
            </a:extLst>
          </p:cNvPr>
          <p:cNvGrpSpPr/>
          <p:nvPr/>
        </p:nvGrpSpPr>
        <p:grpSpPr>
          <a:xfrm flipH="1">
            <a:off x="8191639" y="1736941"/>
            <a:ext cx="207524" cy="202584"/>
            <a:chOff x="8674098" y="10443109"/>
            <a:chExt cx="1522330" cy="1486085"/>
          </a:xfrm>
          <a:solidFill>
            <a:schemeClr val="accent3">
              <a:lumMod val="40000"/>
              <a:lumOff val="60000"/>
            </a:schemeClr>
          </a:solidFill>
          <a:effectLst/>
        </p:grpSpPr>
        <p:sp>
          <p:nvSpPr>
            <p:cNvPr id="18" name="Shape 5356">
              <a:extLst>
                <a:ext uri="{FF2B5EF4-FFF2-40B4-BE49-F238E27FC236}">
                  <a16:creationId xmlns:a16="http://schemas.microsoft.com/office/drawing/2014/main" id="{F56E9E32-25C6-6E91-92B9-84BDC605AC71}"/>
                </a:ext>
              </a:extLst>
            </p:cNvPr>
            <p:cNvSpPr/>
            <p:nvPr/>
          </p:nvSpPr>
          <p:spPr>
            <a:xfrm>
              <a:off x="8674098"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sp>
          <p:nvSpPr>
            <p:cNvPr id="19" name="Shape 5356">
              <a:extLst>
                <a:ext uri="{FF2B5EF4-FFF2-40B4-BE49-F238E27FC236}">
                  <a16:creationId xmlns:a16="http://schemas.microsoft.com/office/drawing/2014/main" id="{98B33C75-7512-190A-34F4-ABFEC837B4D5}"/>
                </a:ext>
              </a:extLst>
            </p:cNvPr>
            <p:cNvSpPr/>
            <p:nvPr/>
          </p:nvSpPr>
          <p:spPr>
            <a:xfrm flipH="1">
              <a:off x="9435263"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grpSp>
      <p:sp>
        <p:nvSpPr>
          <p:cNvPr id="22" name="Title 2">
            <a:extLst>
              <a:ext uri="{FF2B5EF4-FFF2-40B4-BE49-F238E27FC236}">
                <a16:creationId xmlns:a16="http://schemas.microsoft.com/office/drawing/2014/main" id="{D307E233-7A58-5D1F-F1E8-3CCB7951FB0D}"/>
              </a:ext>
            </a:extLst>
          </p:cNvPr>
          <p:cNvSpPr txBox="1">
            <a:spLocks/>
          </p:cNvSpPr>
          <p:nvPr/>
        </p:nvSpPr>
        <p:spPr>
          <a:xfrm>
            <a:off x="487124" y="434208"/>
            <a:ext cx="11157817" cy="660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CH" sz="4400" b="0" i="0" u="none" strike="noStrike" kern="1200" cap="none" spc="0" normalizeH="0" baseline="0" noProof="0" dirty="0">
                <a:ln>
                  <a:noFill/>
                </a:ln>
                <a:solidFill>
                  <a:prstClr val="white"/>
                </a:solidFill>
                <a:effectLst/>
                <a:uLnTx/>
                <a:uFillTx/>
                <a:latin typeface="Calibri" panose="020F0502020204030204"/>
                <a:ea typeface="+mj-ea"/>
                <a:cs typeface="+mj-cs"/>
              </a:rPr>
              <a:t>Conseiller école-famille (CEF)</a:t>
            </a:r>
            <a:endParaRPr kumimoji="0" lang="fr-CH" sz="4400" b="0" i="0" u="none" strike="noStrike" kern="1200" cap="none" spc="0" normalizeH="0" baseline="0" noProof="0" dirty="0">
              <a:ln>
                <a:noFill/>
              </a:ln>
              <a:solidFill>
                <a:srgbClr val="089CA2"/>
              </a:solidFill>
              <a:effectLst/>
              <a:uLnTx/>
              <a:uFillTx/>
              <a:latin typeface="Calibri" panose="020F0502020204030204"/>
              <a:ea typeface="+mj-ea"/>
              <a:cs typeface="+mj-cs"/>
            </a:endParaRPr>
          </a:p>
        </p:txBody>
      </p:sp>
      <p:sp>
        <p:nvSpPr>
          <p:cNvPr id="23" name="TextBox 3">
            <a:extLst>
              <a:ext uri="{FF2B5EF4-FFF2-40B4-BE49-F238E27FC236}">
                <a16:creationId xmlns:a16="http://schemas.microsoft.com/office/drawing/2014/main" id="{21937B27-3AE2-33B6-7D9F-7C1A9ABDF3E4}"/>
              </a:ext>
            </a:extLst>
          </p:cNvPr>
          <p:cNvSpPr txBox="1"/>
          <p:nvPr/>
        </p:nvSpPr>
        <p:spPr>
          <a:xfrm>
            <a:off x="487124" y="2524956"/>
            <a:ext cx="9594353"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err="1">
                <a:solidFill>
                  <a:schemeClr val="bg1"/>
                </a:solidFill>
                <a:latin typeface="Calibri"/>
                <a:ea typeface="Times New Roman"/>
                <a:cs typeface="Calibri"/>
              </a:rPr>
              <a:t>L'objectif</a:t>
            </a:r>
            <a:r>
              <a:rPr lang="en-US" sz="1600" b="1" dirty="0">
                <a:solidFill>
                  <a:schemeClr val="bg1"/>
                </a:solidFill>
                <a:latin typeface="Calibri"/>
                <a:ea typeface="Times New Roman"/>
                <a:cs typeface="Calibri"/>
              </a:rPr>
              <a:t> principal du </a:t>
            </a:r>
            <a:r>
              <a:rPr lang="en-US" sz="1600" b="1" dirty="0" err="1">
                <a:solidFill>
                  <a:schemeClr val="bg1"/>
                </a:solidFill>
                <a:latin typeface="Calibri"/>
                <a:ea typeface="Times New Roman"/>
                <a:cs typeface="Calibri"/>
              </a:rPr>
              <a:t>conseiller</a:t>
            </a:r>
            <a:r>
              <a:rPr lang="en-US" sz="1600" b="1" dirty="0">
                <a:solidFill>
                  <a:schemeClr val="bg1"/>
                </a:solidFill>
                <a:latin typeface="Calibri"/>
                <a:ea typeface="Times New Roman"/>
                <a:cs typeface="Calibri"/>
              </a:rPr>
              <a:t> école-famille est de </a:t>
            </a:r>
            <a:r>
              <a:rPr lang="en-US" sz="1600" b="1" dirty="0" err="1">
                <a:solidFill>
                  <a:schemeClr val="bg1"/>
                </a:solidFill>
                <a:latin typeface="Calibri"/>
                <a:ea typeface="Times New Roman"/>
                <a:cs typeface="Calibri"/>
              </a:rPr>
              <a:t>favoriser</a:t>
            </a:r>
            <a:r>
              <a:rPr lang="en-US" sz="1600" b="1" dirty="0">
                <a:solidFill>
                  <a:schemeClr val="bg1"/>
                </a:solidFill>
                <a:latin typeface="Calibri"/>
                <a:ea typeface="Times New Roman"/>
                <a:cs typeface="Calibri"/>
              </a:rPr>
              <a:t> la collaboration entre les </a:t>
            </a:r>
            <a:r>
              <a:rPr lang="en-US" sz="1600" b="1" dirty="0" err="1">
                <a:solidFill>
                  <a:schemeClr val="bg1"/>
                </a:solidFill>
                <a:latin typeface="Calibri"/>
                <a:ea typeface="Times New Roman"/>
                <a:cs typeface="Calibri"/>
              </a:rPr>
              <a:t>familles</a:t>
            </a:r>
            <a:r>
              <a:rPr lang="en-US" sz="1600" b="1" dirty="0">
                <a:solidFill>
                  <a:schemeClr val="bg1"/>
                </a:solidFill>
                <a:latin typeface="Calibri"/>
                <a:ea typeface="Times New Roman"/>
                <a:cs typeface="Calibri"/>
              </a:rPr>
              <a:t>, les </a:t>
            </a:r>
            <a:r>
              <a:rPr lang="en-US" sz="1600" b="1" dirty="0" err="1">
                <a:solidFill>
                  <a:schemeClr val="bg1"/>
                </a:solidFill>
                <a:latin typeface="Calibri"/>
                <a:ea typeface="Times New Roman"/>
                <a:cs typeface="Calibri"/>
              </a:rPr>
              <a:t>enseignants</a:t>
            </a:r>
            <a:r>
              <a:rPr lang="en-US" sz="1600" b="1" dirty="0">
                <a:solidFill>
                  <a:schemeClr val="bg1"/>
                </a:solidFill>
                <a:latin typeface="Calibri"/>
                <a:ea typeface="Times New Roman"/>
                <a:cs typeface="Calibri"/>
              </a:rPr>
              <a:t> et les </a:t>
            </a:r>
            <a:r>
              <a:rPr lang="en-US" sz="1600" b="1" dirty="0" err="1">
                <a:solidFill>
                  <a:schemeClr val="bg1"/>
                </a:solidFill>
                <a:latin typeface="Calibri"/>
                <a:ea typeface="Times New Roman"/>
                <a:cs typeface="Calibri"/>
              </a:rPr>
              <a:t>intervenants</a:t>
            </a:r>
            <a:r>
              <a:rPr lang="en-US" sz="1600" b="1" dirty="0">
                <a:solidFill>
                  <a:schemeClr val="bg1"/>
                </a:solidFill>
                <a:latin typeface="Calibri"/>
                <a:ea typeface="Times New Roman"/>
                <a:cs typeface="Calibri"/>
              </a:rPr>
              <a:t> qui </a:t>
            </a:r>
            <a:r>
              <a:rPr lang="en-US" sz="1600" b="1" dirty="0" err="1">
                <a:solidFill>
                  <a:schemeClr val="bg1"/>
                </a:solidFill>
                <a:latin typeface="Calibri"/>
                <a:ea typeface="Times New Roman"/>
                <a:cs typeface="Calibri"/>
              </a:rPr>
              <a:t>gravitent</a:t>
            </a:r>
            <a:r>
              <a:rPr lang="en-US" sz="1600" b="1" dirty="0">
                <a:solidFill>
                  <a:schemeClr val="bg1"/>
                </a:solidFill>
                <a:latin typeface="Calibri"/>
                <a:ea typeface="Times New Roman"/>
                <a:cs typeface="Calibri"/>
              </a:rPr>
              <a:t> </a:t>
            </a:r>
            <a:r>
              <a:rPr lang="en-US" sz="1600" b="1" dirty="0" err="1">
                <a:solidFill>
                  <a:schemeClr val="bg1"/>
                </a:solidFill>
                <a:latin typeface="Calibri"/>
                <a:ea typeface="Times New Roman"/>
                <a:cs typeface="Calibri"/>
              </a:rPr>
              <a:t>autour</a:t>
            </a:r>
            <a:r>
              <a:rPr lang="en-US" sz="1600" b="1" dirty="0">
                <a:solidFill>
                  <a:schemeClr val="bg1"/>
                </a:solidFill>
                <a:latin typeface="Calibri"/>
                <a:ea typeface="Times New Roman"/>
                <a:cs typeface="Calibri"/>
              </a:rPr>
              <a:t> de </a:t>
            </a:r>
            <a:r>
              <a:rPr lang="en-US" sz="1600" b="1" dirty="0" err="1">
                <a:solidFill>
                  <a:schemeClr val="bg1"/>
                </a:solidFill>
                <a:latin typeface="Calibri"/>
                <a:ea typeface="Times New Roman"/>
                <a:cs typeface="Calibri"/>
              </a:rPr>
              <a:t>l’enfant</a:t>
            </a:r>
            <a:r>
              <a:rPr lang="en-US" sz="1600" b="1" dirty="0">
                <a:solidFill>
                  <a:schemeClr val="bg1"/>
                </a:solidFill>
                <a:latin typeface="Calibri"/>
                <a:ea typeface="Times New Roman"/>
                <a:cs typeface="Calibri"/>
              </a:rPr>
              <a:t>.</a:t>
            </a:r>
          </a:p>
          <a:p>
            <a:endParaRPr lang="en-US" sz="1600" b="1" dirty="0">
              <a:solidFill>
                <a:schemeClr val="bg1"/>
              </a:solidFill>
              <a:latin typeface="Calibri"/>
              <a:ea typeface="Times New Roman"/>
              <a:cs typeface="Calibri"/>
            </a:endParaRPr>
          </a:p>
          <a:p>
            <a:r>
              <a:rPr lang="en-US" sz="1600" b="1" dirty="0">
                <a:solidFill>
                  <a:schemeClr val="bg1"/>
                </a:solidFill>
                <a:latin typeface="Calibri"/>
                <a:ea typeface="Times New Roman"/>
                <a:cs typeface="Calibri"/>
              </a:rPr>
              <a:t>Il se rend disponible pour:</a:t>
            </a:r>
          </a:p>
          <a:p>
            <a:endParaRPr lang="en-US" sz="1600" b="1" dirty="0">
              <a:solidFill>
                <a:schemeClr val="bg1"/>
              </a:solidFill>
              <a:latin typeface="Calibri"/>
              <a:ea typeface="Times New Roman"/>
              <a:cs typeface="Calibri"/>
            </a:endParaRPr>
          </a:p>
          <a:p>
            <a:pPr marL="285750" lvl="0" indent="-285750">
              <a:buFont typeface="Arial"/>
              <a:buChar char="•"/>
            </a:pPr>
            <a:r>
              <a:rPr lang="en-US" sz="1600" dirty="0" err="1">
                <a:solidFill>
                  <a:schemeClr val="bg1"/>
                </a:solidFill>
                <a:latin typeface="Calibri"/>
                <a:ea typeface="Times New Roman"/>
                <a:cs typeface="Calibri"/>
              </a:rPr>
              <a:t>Écouter</a:t>
            </a:r>
            <a:r>
              <a:rPr lang="en-US" sz="1600" dirty="0">
                <a:solidFill>
                  <a:schemeClr val="bg1"/>
                </a:solidFill>
                <a:latin typeface="Calibri"/>
                <a:ea typeface="Times New Roman"/>
                <a:cs typeface="Calibri"/>
              </a:rPr>
              <a:t>, </a:t>
            </a:r>
            <a:r>
              <a:rPr lang="en-US" sz="1600" dirty="0" err="1">
                <a:solidFill>
                  <a:schemeClr val="bg1"/>
                </a:solidFill>
                <a:latin typeface="Calibri"/>
                <a:ea typeface="Times New Roman"/>
                <a:cs typeface="Calibri"/>
              </a:rPr>
              <a:t>soutenir</a:t>
            </a:r>
            <a:r>
              <a:rPr lang="en-US" sz="1600" dirty="0">
                <a:solidFill>
                  <a:schemeClr val="bg1"/>
                </a:solidFill>
                <a:latin typeface="Calibri"/>
                <a:ea typeface="Times New Roman"/>
                <a:cs typeface="Calibri"/>
              </a:rPr>
              <a:t>, </a:t>
            </a:r>
            <a:r>
              <a:rPr lang="en-US" sz="1600" dirty="0" err="1">
                <a:solidFill>
                  <a:schemeClr val="bg1"/>
                </a:solidFill>
                <a:latin typeface="Calibri"/>
                <a:ea typeface="Times New Roman"/>
                <a:cs typeface="Calibri"/>
              </a:rPr>
              <a:t>conseiller</a:t>
            </a:r>
            <a:r>
              <a:rPr lang="en-US" sz="1600" dirty="0">
                <a:solidFill>
                  <a:schemeClr val="bg1"/>
                </a:solidFill>
                <a:latin typeface="Calibri"/>
                <a:ea typeface="Times New Roman"/>
                <a:cs typeface="Calibri"/>
              </a:rPr>
              <a:t> et </a:t>
            </a:r>
            <a:r>
              <a:rPr lang="en-US" sz="1600" dirty="0" err="1">
                <a:solidFill>
                  <a:schemeClr val="bg1"/>
                </a:solidFill>
                <a:latin typeface="Calibri"/>
                <a:ea typeface="Times New Roman"/>
                <a:cs typeface="Calibri"/>
              </a:rPr>
              <a:t>orienter</a:t>
            </a:r>
            <a:r>
              <a:rPr lang="en-US" sz="1600" dirty="0">
                <a:solidFill>
                  <a:schemeClr val="bg1"/>
                </a:solidFill>
                <a:latin typeface="Calibri"/>
                <a:ea typeface="Times New Roman"/>
                <a:cs typeface="Calibri"/>
              </a:rPr>
              <a:t> les </a:t>
            </a:r>
            <a:r>
              <a:rPr lang="en-US" sz="1600" dirty="0" err="1">
                <a:solidFill>
                  <a:schemeClr val="bg1"/>
                </a:solidFill>
                <a:latin typeface="Calibri"/>
                <a:ea typeface="Times New Roman"/>
                <a:cs typeface="Calibri"/>
              </a:rPr>
              <a:t>familles</a:t>
            </a:r>
            <a:r>
              <a:rPr lang="en-US" sz="1600" dirty="0">
                <a:solidFill>
                  <a:schemeClr val="bg1"/>
                </a:solidFill>
                <a:latin typeface="Calibri"/>
                <a:ea typeface="Times New Roman"/>
                <a:cs typeface="Calibri"/>
              </a:rPr>
              <a:t> dans la </a:t>
            </a:r>
            <a:r>
              <a:rPr lang="en-US" sz="1600" dirty="0" err="1">
                <a:solidFill>
                  <a:schemeClr val="bg1"/>
                </a:solidFill>
                <a:latin typeface="Calibri"/>
                <a:ea typeface="Times New Roman"/>
                <a:cs typeface="Calibri"/>
              </a:rPr>
              <a:t>confidentialité</a:t>
            </a:r>
            <a:r>
              <a:rPr lang="en-US" sz="1600" dirty="0">
                <a:solidFill>
                  <a:schemeClr val="bg1"/>
                </a:solidFill>
                <a:latin typeface="Calibri"/>
                <a:ea typeface="Times New Roman"/>
                <a:cs typeface="Calibri"/>
              </a:rPr>
              <a:t> et le respect de </a:t>
            </a:r>
            <a:r>
              <a:rPr lang="en-US" sz="1600" dirty="0" err="1">
                <a:solidFill>
                  <a:schemeClr val="bg1"/>
                </a:solidFill>
                <a:latin typeface="Calibri"/>
                <a:ea typeface="Times New Roman"/>
                <a:cs typeface="Calibri"/>
              </a:rPr>
              <a:t>l’individu</a:t>
            </a:r>
            <a:r>
              <a:rPr lang="en-US" sz="1600" dirty="0">
                <a:solidFill>
                  <a:schemeClr val="bg1"/>
                </a:solidFill>
                <a:latin typeface="Calibri"/>
                <a:ea typeface="Times New Roman"/>
                <a:cs typeface="Calibri"/>
              </a:rPr>
              <a:t>.</a:t>
            </a:r>
          </a:p>
          <a:p>
            <a:endParaRPr lang="en-US" sz="1600" dirty="0">
              <a:solidFill>
                <a:schemeClr val="bg1"/>
              </a:solidFill>
              <a:latin typeface="Calibri"/>
              <a:ea typeface="Times New Roman"/>
              <a:cs typeface="Calibri"/>
            </a:endParaRPr>
          </a:p>
          <a:p>
            <a:pPr marL="285750" lvl="0" indent="-285750">
              <a:buFont typeface="Arial"/>
              <a:buChar char="•"/>
            </a:pPr>
            <a:r>
              <a:rPr lang="en-US" sz="1600" dirty="0" err="1">
                <a:solidFill>
                  <a:schemeClr val="bg1"/>
                </a:solidFill>
                <a:latin typeface="Calibri"/>
                <a:ea typeface="Times New Roman"/>
                <a:cs typeface="Calibri"/>
              </a:rPr>
              <a:t>Chercher</a:t>
            </a:r>
            <a:r>
              <a:rPr lang="en-US" sz="1600" dirty="0">
                <a:solidFill>
                  <a:schemeClr val="bg1"/>
                </a:solidFill>
                <a:latin typeface="Calibri"/>
                <a:ea typeface="Times New Roman"/>
                <a:cs typeface="Calibri"/>
              </a:rPr>
              <a:t> des solutions </a:t>
            </a:r>
            <a:r>
              <a:rPr lang="en-US" sz="1600" dirty="0" err="1">
                <a:solidFill>
                  <a:schemeClr val="bg1"/>
                </a:solidFill>
                <a:latin typeface="Calibri"/>
                <a:ea typeface="Times New Roman"/>
                <a:cs typeface="Calibri"/>
              </a:rPr>
              <a:t>liées</a:t>
            </a:r>
            <a:r>
              <a:rPr lang="en-US" sz="1600" dirty="0">
                <a:solidFill>
                  <a:schemeClr val="bg1"/>
                </a:solidFill>
                <a:latin typeface="Calibri"/>
                <a:ea typeface="Times New Roman"/>
                <a:cs typeface="Calibri"/>
              </a:rPr>
              <a:t> à </a:t>
            </a:r>
            <a:r>
              <a:rPr lang="en-US" sz="1600" dirty="0" err="1">
                <a:solidFill>
                  <a:schemeClr val="bg1"/>
                </a:solidFill>
                <a:latin typeface="Calibri"/>
                <a:ea typeface="Times New Roman"/>
                <a:cs typeface="Calibri"/>
              </a:rPr>
              <a:t>une</a:t>
            </a:r>
            <a:r>
              <a:rPr lang="en-US" sz="1600" dirty="0">
                <a:solidFill>
                  <a:schemeClr val="bg1"/>
                </a:solidFill>
                <a:latin typeface="Calibri"/>
                <a:ea typeface="Times New Roman"/>
                <a:cs typeface="Calibri"/>
              </a:rPr>
              <a:t> </a:t>
            </a:r>
            <a:r>
              <a:rPr lang="en-US" sz="1600" dirty="0" err="1">
                <a:solidFill>
                  <a:schemeClr val="bg1"/>
                </a:solidFill>
                <a:latin typeface="Calibri"/>
                <a:ea typeface="Times New Roman"/>
                <a:cs typeface="Calibri"/>
              </a:rPr>
              <a:t>problématique</a:t>
            </a:r>
            <a:r>
              <a:rPr lang="en-US" sz="1600" dirty="0">
                <a:solidFill>
                  <a:schemeClr val="bg1"/>
                </a:solidFill>
                <a:latin typeface="Calibri"/>
                <a:ea typeface="Times New Roman"/>
                <a:cs typeface="Calibri"/>
              </a:rPr>
              <a:t> </a:t>
            </a:r>
            <a:r>
              <a:rPr lang="en-US" sz="1600" dirty="0" err="1">
                <a:solidFill>
                  <a:schemeClr val="bg1"/>
                </a:solidFill>
                <a:latin typeface="Calibri"/>
                <a:ea typeface="Times New Roman"/>
                <a:cs typeface="Calibri"/>
              </a:rPr>
              <a:t>scolaire</a:t>
            </a:r>
            <a:r>
              <a:rPr lang="en-US" sz="1600" dirty="0">
                <a:solidFill>
                  <a:schemeClr val="bg1"/>
                </a:solidFill>
                <a:latin typeface="Calibri"/>
                <a:ea typeface="Times New Roman"/>
                <a:cs typeface="Calibri"/>
              </a:rPr>
              <a:t>, </a:t>
            </a:r>
            <a:r>
              <a:rPr lang="en-US" sz="1600" dirty="0" err="1">
                <a:solidFill>
                  <a:schemeClr val="bg1"/>
                </a:solidFill>
                <a:latin typeface="Calibri"/>
                <a:ea typeface="Times New Roman"/>
                <a:cs typeface="Calibri"/>
              </a:rPr>
              <a:t>sociale</a:t>
            </a:r>
            <a:r>
              <a:rPr lang="en-US" sz="1600" dirty="0">
                <a:solidFill>
                  <a:schemeClr val="bg1"/>
                </a:solidFill>
                <a:latin typeface="Calibri"/>
                <a:ea typeface="Times New Roman"/>
                <a:cs typeface="Calibri"/>
              </a:rPr>
              <a:t> et/</a:t>
            </a:r>
            <a:r>
              <a:rPr lang="en-US" sz="1600" dirty="0" err="1">
                <a:solidFill>
                  <a:schemeClr val="bg1"/>
                </a:solidFill>
                <a:latin typeface="Calibri"/>
                <a:ea typeface="Times New Roman"/>
                <a:cs typeface="Calibri"/>
              </a:rPr>
              <a:t>ou</a:t>
            </a:r>
            <a:r>
              <a:rPr lang="en-US" sz="1600" dirty="0">
                <a:solidFill>
                  <a:schemeClr val="bg1"/>
                </a:solidFill>
                <a:latin typeface="Calibri"/>
                <a:ea typeface="Times New Roman"/>
                <a:cs typeface="Calibri"/>
              </a:rPr>
              <a:t> </a:t>
            </a:r>
            <a:r>
              <a:rPr lang="en-US" sz="1600" dirty="0" err="1">
                <a:solidFill>
                  <a:schemeClr val="bg1"/>
                </a:solidFill>
                <a:latin typeface="Calibri"/>
                <a:ea typeface="Times New Roman"/>
                <a:cs typeface="Calibri"/>
              </a:rPr>
              <a:t>familiale</a:t>
            </a:r>
            <a:r>
              <a:rPr lang="en-US" sz="1600" dirty="0">
                <a:solidFill>
                  <a:schemeClr val="bg1"/>
                </a:solidFill>
                <a:latin typeface="Calibri"/>
                <a:ea typeface="Times New Roman"/>
                <a:cs typeface="Calibri"/>
              </a:rPr>
              <a:t> avec la </a:t>
            </a:r>
            <a:r>
              <a:rPr lang="en-US" sz="1600" dirty="0" err="1">
                <a:solidFill>
                  <a:schemeClr val="bg1"/>
                </a:solidFill>
                <a:latin typeface="Calibri"/>
                <a:ea typeface="Times New Roman"/>
                <a:cs typeface="Calibri"/>
              </a:rPr>
              <a:t>famille</a:t>
            </a:r>
            <a:r>
              <a:rPr lang="en-US" sz="1600" dirty="0">
                <a:solidFill>
                  <a:schemeClr val="bg1"/>
                </a:solidFill>
                <a:latin typeface="Calibri"/>
                <a:ea typeface="Times New Roman"/>
                <a:cs typeface="Calibri"/>
              </a:rPr>
              <a:t>.</a:t>
            </a:r>
          </a:p>
          <a:p>
            <a:endParaRPr lang="en-US" sz="1600" dirty="0">
              <a:solidFill>
                <a:schemeClr val="bg1"/>
              </a:solidFill>
              <a:latin typeface="Calibri"/>
              <a:ea typeface="Times New Roman"/>
              <a:cs typeface="Calibri"/>
            </a:endParaRPr>
          </a:p>
          <a:p>
            <a:pPr marL="285750" lvl="0" indent="-285750">
              <a:buFont typeface="Arial"/>
              <a:buChar char="•"/>
            </a:pPr>
            <a:r>
              <a:rPr lang="en-US" sz="1600" dirty="0">
                <a:solidFill>
                  <a:schemeClr val="bg1"/>
                </a:solidFill>
                <a:latin typeface="Calibri"/>
                <a:ea typeface="Times New Roman"/>
                <a:cs typeface="Calibri"/>
              </a:rPr>
              <a:t>Informer, </a:t>
            </a:r>
            <a:r>
              <a:rPr lang="en-US" sz="1600" dirty="0" err="1">
                <a:solidFill>
                  <a:schemeClr val="bg1"/>
                </a:solidFill>
                <a:latin typeface="Calibri"/>
                <a:ea typeface="Times New Roman"/>
                <a:cs typeface="Calibri"/>
              </a:rPr>
              <a:t>accompagner</a:t>
            </a:r>
            <a:r>
              <a:rPr lang="en-US" sz="1600" dirty="0">
                <a:solidFill>
                  <a:schemeClr val="bg1"/>
                </a:solidFill>
                <a:latin typeface="Calibri"/>
                <a:ea typeface="Times New Roman"/>
                <a:cs typeface="Calibri"/>
              </a:rPr>
              <a:t> et </a:t>
            </a:r>
            <a:r>
              <a:rPr lang="en-US" sz="1600" dirty="0" err="1">
                <a:solidFill>
                  <a:schemeClr val="bg1"/>
                </a:solidFill>
                <a:latin typeface="Calibri"/>
                <a:ea typeface="Times New Roman"/>
                <a:cs typeface="Calibri"/>
              </a:rPr>
              <a:t>favoriser</a:t>
            </a:r>
            <a:r>
              <a:rPr lang="en-US" sz="1600" dirty="0">
                <a:solidFill>
                  <a:schemeClr val="bg1"/>
                </a:solidFill>
                <a:latin typeface="Calibri"/>
                <a:ea typeface="Times New Roman"/>
                <a:cs typeface="Calibri"/>
              </a:rPr>
              <a:t> les synergies entre les </a:t>
            </a:r>
            <a:r>
              <a:rPr lang="en-US" sz="1600" dirty="0" err="1">
                <a:solidFill>
                  <a:schemeClr val="bg1"/>
                </a:solidFill>
                <a:latin typeface="Calibri"/>
                <a:ea typeface="Times New Roman"/>
                <a:cs typeface="Calibri"/>
              </a:rPr>
              <a:t>différents</a:t>
            </a:r>
            <a:r>
              <a:rPr lang="en-US" sz="1600" dirty="0">
                <a:solidFill>
                  <a:schemeClr val="bg1"/>
                </a:solidFill>
                <a:latin typeface="Calibri"/>
                <a:ea typeface="Times New Roman"/>
                <a:cs typeface="Calibri"/>
              </a:rPr>
              <a:t> </a:t>
            </a:r>
            <a:r>
              <a:rPr lang="en-US" sz="1600" dirty="0" err="1">
                <a:solidFill>
                  <a:schemeClr val="bg1"/>
                </a:solidFill>
                <a:latin typeface="Calibri"/>
                <a:ea typeface="Times New Roman"/>
                <a:cs typeface="Calibri"/>
              </a:rPr>
              <a:t>partenaires</a:t>
            </a:r>
            <a:r>
              <a:rPr lang="en-US" sz="1600" dirty="0">
                <a:solidFill>
                  <a:schemeClr val="bg1"/>
                </a:solidFill>
                <a:latin typeface="Calibri"/>
                <a:ea typeface="Times New Roman"/>
                <a:cs typeface="Calibri"/>
              </a:rPr>
              <a:t>.</a:t>
            </a:r>
            <a:endParaRPr lang="en-US" sz="1600" dirty="0">
              <a:solidFill>
                <a:schemeClr val="bg1"/>
              </a:solidFill>
              <a:ea typeface="Calibri"/>
              <a:cs typeface="Calibri"/>
            </a:endParaRPr>
          </a:p>
        </p:txBody>
      </p:sp>
    </p:spTree>
    <p:extLst>
      <p:ext uri="{BB962C8B-B14F-4D97-AF65-F5344CB8AC3E}">
        <p14:creationId xmlns:p14="http://schemas.microsoft.com/office/powerpoint/2010/main" val="3630725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114864"/>
            </a:gs>
            <a:gs pos="72000">
              <a:schemeClr val="tx2">
                <a:lumMod val="60000"/>
                <a:lumOff val="40000"/>
              </a:schemeClr>
            </a:gs>
            <a:gs pos="100000">
              <a:schemeClr val="bg2">
                <a:lumMod val="75000"/>
              </a:schemeClr>
            </a:gs>
          </a:gsLst>
          <a:lin ang="0" scaled="1"/>
          <a:tileRect/>
        </a:gradFill>
        <a:effectLst/>
      </p:bgPr>
    </p:bg>
    <p:spTree>
      <p:nvGrpSpPr>
        <p:cNvPr id="1" name="">
          <a:extLst>
            <a:ext uri="{FF2B5EF4-FFF2-40B4-BE49-F238E27FC236}">
              <a16:creationId xmlns:a16="http://schemas.microsoft.com/office/drawing/2014/main" id="{032006C3-9A43-2872-9913-498D0A23B3DA}"/>
            </a:ext>
          </a:extLst>
        </p:cNvPr>
        <p:cNvGrpSpPr/>
        <p:nvPr/>
      </p:nvGrpSpPr>
      <p:grpSpPr>
        <a:xfrm>
          <a:off x="0" y="0"/>
          <a:ext cx="0" cy="0"/>
          <a:chOff x="0" y="0"/>
          <a:chExt cx="0" cy="0"/>
        </a:xfrm>
      </p:grpSpPr>
      <p:grpSp>
        <p:nvGrpSpPr>
          <p:cNvPr id="30" name="Groupe 29">
            <a:extLst>
              <a:ext uri="{FF2B5EF4-FFF2-40B4-BE49-F238E27FC236}">
                <a16:creationId xmlns:a16="http://schemas.microsoft.com/office/drawing/2014/main" id="{35BE9B62-E0AE-7EE0-45E2-1A4817F40D8A}"/>
              </a:ext>
            </a:extLst>
          </p:cNvPr>
          <p:cNvGrpSpPr/>
          <p:nvPr/>
        </p:nvGrpSpPr>
        <p:grpSpPr>
          <a:xfrm>
            <a:off x="9115257" y="419695"/>
            <a:ext cx="3023868" cy="6232050"/>
            <a:chOff x="9115257" y="419695"/>
            <a:chExt cx="3023868" cy="6232050"/>
          </a:xfrm>
        </p:grpSpPr>
        <p:sp>
          <p:nvSpPr>
            <p:cNvPr id="31" name="Cercle">
              <a:extLst>
                <a:ext uri="{FF2B5EF4-FFF2-40B4-BE49-F238E27FC236}">
                  <a16:creationId xmlns:a16="http://schemas.microsoft.com/office/drawing/2014/main" id="{99A0328C-C9EF-85F3-BD1A-B8AD02F9916C}"/>
                </a:ext>
              </a:extLst>
            </p:cNvPr>
            <p:cNvSpPr/>
            <p:nvPr/>
          </p:nvSpPr>
          <p:spPr>
            <a:xfrm>
              <a:off x="10694656" y="4501718"/>
              <a:ext cx="631849" cy="63184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7" name="Cercle">
              <a:extLst>
                <a:ext uri="{FF2B5EF4-FFF2-40B4-BE49-F238E27FC236}">
                  <a16:creationId xmlns:a16="http://schemas.microsoft.com/office/drawing/2014/main" id="{331B2421-4259-8532-D9E0-9A79B7477E98}"/>
                </a:ext>
              </a:extLst>
            </p:cNvPr>
            <p:cNvSpPr/>
            <p:nvPr/>
          </p:nvSpPr>
          <p:spPr>
            <a:xfrm>
              <a:off x="9765916" y="3336509"/>
              <a:ext cx="362729"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8" name="Cercle">
              <a:extLst>
                <a:ext uri="{FF2B5EF4-FFF2-40B4-BE49-F238E27FC236}">
                  <a16:creationId xmlns:a16="http://schemas.microsoft.com/office/drawing/2014/main" id="{30821931-C321-F59D-C236-F86E6DFAD78A}"/>
                </a:ext>
              </a:extLst>
            </p:cNvPr>
            <p:cNvSpPr/>
            <p:nvPr/>
          </p:nvSpPr>
          <p:spPr>
            <a:xfrm>
              <a:off x="10085521" y="2554525"/>
              <a:ext cx="555587" cy="555587"/>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9" name="Cercle">
              <a:extLst>
                <a:ext uri="{FF2B5EF4-FFF2-40B4-BE49-F238E27FC236}">
                  <a16:creationId xmlns:a16="http://schemas.microsoft.com/office/drawing/2014/main" id="{5E15A065-8171-09A0-3F81-5B6C5F6E66FC}"/>
                </a:ext>
              </a:extLst>
            </p:cNvPr>
            <p:cNvSpPr/>
            <p:nvPr/>
          </p:nvSpPr>
          <p:spPr>
            <a:xfrm>
              <a:off x="11611854" y="1550729"/>
              <a:ext cx="362729" cy="362729"/>
            </a:xfrm>
            <a:prstGeom prst="ellipse">
              <a:avLst/>
            </a:prstGeom>
            <a:solidFill>
              <a:schemeClr val="bg2">
                <a:lumMod val="90000"/>
              </a:schemeClr>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0" name="Cercle">
              <a:extLst>
                <a:ext uri="{FF2B5EF4-FFF2-40B4-BE49-F238E27FC236}">
                  <a16:creationId xmlns:a16="http://schemas.microsoft.com/office/drawing/2014/main" id="{576EDD2E-5FF6-A627-9502-6EA28A8A08CE}"/>
                </a:ext>
              </a:extLst>
            </p:cNvPr>
            <p:cNvSpPr/>
            <p:nvPr/>
          </p:nvSpPr>
          <p:spPr>
            <a:xfrm>
              <a:off x="11776397" y="419695"/>
              <a:ext cx="362728"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1" name="Cercle">
              <a:extLst>
                <a:ext uri="{FF2B5EF4-FFF2-40B4-BE49-F238E27FC236}">
                  <a16:creationId xmlns:a16="http://schemas.microsoft.com/office/drawing/2014/main" id="{1DCBB1BF-F343-C072-97A1-BACD18871FA2}"/>
                </a:ext>
              </a:extLst>
            </p:cNvPr>
            <p:cNvSpPr/>
            <p:nvPr/>
          </p:nvSpPr>
          <p:spPr>
            <a:xfrm>
              <a:off x="11543557" y="3176552"/>
              <a:ext cx="362728" cy="362729"/>
            </a:xfrm>
            <a:prstGeom prst="ellipse">
              <a:avLst/>
            </a:prstGeom>
            <a:solidFill>
              <a:schemeClr val="bg2">
                <a:lumMod val="90000"/>
              </a:schemeClr>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2" name="Cercle">
              <a:extLst>
                <a:ext uri="{FF2B5EF4-FFF2-40B4-BE49-F238E27FC236}">
                  <a16:creationId xmlns:a16="http://schemas.microsoft.com/office/drawing/2014/main" id="{E3F7EA78-AB96-C431-F99A-59A7575AA291}"/>
                </a:ext>
              </a:extLst>
            </p:cNvPr>
            <p:cNvSpPr/>
            <p:nvPr/>
          </p:nvSpPr>
          <p:spPr>
            <a:xfrm>
              <a:off x="11010580" y="5415933"/>
              <a:ext cx="362729" cy="362728"/>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3" name="Cercle">
              <a:extLst>
                <a:ext uri="{FF2B5EF4-FFF2-40B4-BE49-F238E27FC236}">
                  <a16:creationId xmlns:a16="http://schemas.microsoft.com/office/drawing/2014/main" id="{779F9951-5F1E-75C9-E2C3-0578C97C277E}"/>
                </a:ext>
              </a:extLst>
            </p:cNvPr>
            <p:cNvSpPr/>
            <p:nvPr/>
          </p:nvSpPr>
          <p:spPr>
            <a:xfrm>
              <a:off x="9605144" y="5523154"/>
              <a:ext cx="362728"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4" name="Cercle">
              <a:extLst>
                <a:ext uri="{FF2B5EF4-FFF2-40B4-BE49-F238E27FC236}">
                  <a16:creationId xmlns:a16="http://schemas.microsoft.com/office/drawing/2014/main" id="{20BB6407-1639-A1D3-652B-E9B7D33C17D8}"/>
                </a:ext>
              </a:extLst>
            </p:cNvPr>
            <p:cNvSpPr/>
            <p:nvPr/>
          </p:nvSpPr>
          <p:spPr>
            <a:xfrm>
              <a:off x="9115257" y="6289016"/>
              <a:ext cx="362729"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5" name="Cercle">
              <a:extLst>
                <a:ext uri="{FF2B5EF4-FFF2-40B4-BE49-F238E27FC236}">
                  <a16:creationId xmlns:a16="http://schemas.microsoft.com/office/drawing/2014/main" id="{8C74A74D-41D7-BA87-2B83-4C5D2944CBE9}"/>
                </a:ext>
              </a:extLst>
            </p:cNvPr>
            <p:cNvSpPr/>
            <p:nvPr/>
          </p:nvSpPr>
          <p:spPr>
            <a:xfrm>
              <a:off x="10761919" y="2126750"/>
              <a:ext cx="362728" cy="362730"/>
            </a:xfrm>
            <a:prstGeom prst="ellipse">
              <a:avLst/>
            </a:prstGeom>
            <a:solidFill>
              <a:schemeClr val="bg2">
                <a:lumMod val="90000"/>
              </a:schemeClr>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6" name="Cercle">
              <a:extLst>
                <a:ext uri="{FF2B5EF4-FFF2-40B4-BE49-F238E27FC236}">
                  <a16:creationId xmlns:a16="http://schemas.microsoft.com/office/drawing/2014/main" id="{0AFA0F41-8032-7595-8BF4-28AED4995A72}"/>
                </a:ext>
              </a:extLst>
            </p:cNvPr>
            <p:cNvSpPr/>
            <p:nvPr/>
          </p:nvSpPr>
          <p:spPr>
            <a:xfrm>
              <a:off x="11145465" y="4410666"/>
              <a:ext cx="362729"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grpSp>
      <p:pic>
        <p:nvPicPr>
          <p:cNvPr id="47" name="Image 46" descr="Une image contenant texte, Police, logo, Graphique&#10;&#10;Description générée automatiquement">
            <a:extLst>
              <a:ext uri="{FF2B5EF4-FFF2-40B4-BE49-F238E27FC236}">
                <a16:creationId xmlns:a16="http://schemas.microsoft.com/office/drawing/2014/main" id="{23566D36-5AFA-F703-89C3-62961CCAF0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5" y="55602"/>
            <a:ext cx="381884" cy="645438"/>
          </a:xfrm>
          <a:prstGeom prst="rect">
            <a:avLst/>
          </a:prstGeom>
        </p:spPr>
      </p:pic>
      <p:sp>
        <p:nvSpPr>
          <p:cNvPr id="3" name="Text Placeholder 1">
            <a:extLst>
              <a:ext uri="{FF2B5EF4-FFF2-40B4-BE49-F238E27FC236}">
                <a16:creationId xmlns:a16="http://schemas.microsoft.com/office/drawing/2014/main" id="{2B165155-FF74-2AF2-BD0F-AC25AF22CF06}"/>
              </a:ext>
            </a:extLst>
          </p:cNvPr>
          <p:cNvSpPr txBox="1">
            <a:spLocks/>
          </p:cNvSpPr>
          <p:nvPr/>
        </p:nvSpPr>
        <p:spPr>
          <a:xfrm>
            <a:off x="517092" y="844331"/>
            <a:ext cx="11157817" cy="4887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H" sz="1800" b="0" i="0" u="none" strike="noStrike" kern="1200" cap="none" spc="0" normalizeH="0" baseline="0" noProof="0">
              <a:ln>
                <a:noFill/>
              </a:ln>
              <a:solidFill>
                <a:srgbClr val="144B6A"/>
              </a:solidFill>
              <a:effectLst/>
              <a:uLnTx/>
              <a:uFillTx/>
              <a:latin typeface="Calibri" panose="020F0502020204030204"/>
              <a:ea typeface="+mn-ea"/>
              <a:cs typeface="+mn-cs"/>
            </a:endParaRPr>
          </a:p>
        </p:txBody>
      </p:sp>
      <p:sp>
        <p:nvSpPr>
          <p:cNvPr id="5" name="Isosceles Triangle 2">
            <a:extLst>
              <a:ext uri="{FF2B5EF4-FFF2-40B4-BE49-F238E27FC236}">
                <a16:creationId xmlns:a16="http://schemas.microsoft.com/office/drawing/2014/main" id="{FBE88B69-B71A-699C-316B-B4CA21BD8D7B}"/>
              </a:ext>
            </a:extLst>
          </p:cNvPr>
          <p:cNvSpPr/>
          <p:nvPr/>
        </p:nvSpPr>
        <p:spPr>
          <a:xfrm rot="5400000">
            <a:off x="3498130" y="3115348"/>
            <a:ext cx="285713" cy="24630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a:ln>
                <a:noFill/>
              </a:ln>
              <a:solidFill>
                <a:prstClr val="white"/>
              </a:solidFill>
              <a:effectLst/>
              <a:uLnTx/>
              <a:uFillTx/>
              <a:latin typeface="Calibri" panose="020F0502020204030204" pitchFamily="34" charset="0"/>
              <a:ea typeface="Tahoma" panose="020B0604030504040204" pitchFamily="34" charset="0"/>
              <a:cs typeface="Tahoma" panose="020B0604030504040204" pitchFamily="34" charset="0"/>
            </a:endParaRPr>
          </a:p>
        </p:txBody>
      </p:sp>
      <p:sp>
        <p:nvSpPr>
          <p:cNvPr id="7" name="Shape 18864">
            <a:extLst>
              <a:ext uri="{FF2B5EF4-FFF2-40B4-BE49-F238E27FC236}">
                <a16:creationId xmlns:a16="http://schemas.microsoft.com/office/drawing/2014/main" id="{C2F9957A-672A-0319-836F-A4733A38A30B}"/>
              </a:ext>
            </a:extLst>
          </p:cNvPr>
          <p:cNvSpPr/>
          <p:nvPr/>
        </p:nvSpPr>
        <p:spPr>
          <a:xfrm>
            <a:off x="8017195" y="1939525"/>
            <a:ext cx="2989183" cy="336631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914400">
              <a:lnSpc>
                <a:spcPct val="80000"/>
              </a:lnSpc>
              <a:defRPr sz="3000">
                <a:solidFill>
                  <a:srgbClr val="78BE42"/>
                </a:solidFill>
                <a:latin typeface="Roboto Bold"/>
                <a:ea typeface="Roboto Bold"/>
                <a:cs typeface="Roboto Bold"/>
                <a:sym typeface="Roboto 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sz="1800">
                <a:solidFill>
                  <a:srgbClr val="000000"/>
                </a:solidFill>
              </a:defRPr>
            </a:pPr>
            <a:endParaRPr kumimoji="0" lang="fr-CH" sz="2000" b="1" i="0" u="none" strike="noStrike" kern="1200" cap="none" spc="0" normalizeH="0" baseline="0" noProof="0">
              <a:ln>
                <a:noFill/>
              </a:ln>
              <a:solidFill>
                <a:prstClr val="white"/>
              </a:solidFill>
              <a:effectLst/>
              <a:uLnTx/>
              <a:uFillTx/>
              <a:latin typeface="Calibri" panose="020F0502020204030204"/>
              <a:ea typeface="Roboto Bold"/>
              <a:sym typeface="Roboto Bold"/>
            </a:endParaRPr>
          </a:p>
          <a:p>
            <a:pPr marL="0" marR="0" lvl="0" indent="0" algn="l" defTabSz="914400" rtl="0" eaLnBrk="1" fontAlgn="auto" latinLnBrk="0" hangingPunct="1">
              <a:lnSpc>
                <a:spcPct val="80000"/>
              </a:lnSpc>
              <a:spcBef>
                <a:spcPts val="0"/>
              </a:spcBef>
              <a:spcAft>
                <a:spcPts val="0"/>
              </a:spcAft>
              <a:buClrTx/>
              <a:buSzTx/>
              <a:buFontTx/>
              <a:buNone/>
              <a:tabLst/>
              <a:defRPr sz="1800">
                <a:solidFill>
                  <a:srgbClr val="000000"/>
                </a:solidFill>
              </a:defRPr>
            </a:pPr>
            <a:endParaRPr kumimoji="0" sz="1600" b="1" i="0" u="none" strike="noStrike" kern="1200" cap="none" spc="0" normalizeH="0" baseline="0" noProof="0">
              <a:ln>
                <a:noFill/>
              </a:ln>
              <a:solidFill>
                <a:prstClr val="white"/>
              </a:solidFill>
              <a:effectLst/>
              <a:uLnTx/>
              <a:uFillTx/>
              <a:latin typeface="Calibri" panose="020F0502020204030204"/>
              <a:ea typeface="Roboto Bold"/>
              <a:sym typeface="Roboto Bold"/>
            </a:endParaRPr>
          </a:p>
        </p:txBody>
      </p:sp>
      <p:sp>
        <p:nvSpPr>
          <p:cNvPr id="8" name="TextBox 12">
            <a:extLst>
              <a:ext uri="{FF2B5EF4-FFF2-40B4-BE49-F238E27FC236}">
                <a16:creationId xmlns:a16="http://schemas.microsoft.com/office/drawing/2014/main" id="{A168695B-E574-2EF4-B6DC-23C5B70F1D15}"/>
              </a:ext>
            </a:extLst>
          </p:cNvPr>
          <p:cNvSpPr txBox="1"/>
          <p:nvPr/>
        </p:nvSpPr>
        <p:spPr>
          <a:xfrm>
            <a:off x="6894078" y="1210895"/>
            <a:ext cx="2614434" cy="707886"/>
          </a:xfrm>
          <a:prstGeom prst="rect">
            <a:avLst/>
          </a:prstGeom>
          <a:noFill/>
        </p:spPr>
        <p:txBody>
          <a:bodyPr wrap="none" rtlCol="0">
            <a:spAutoFit/>
          </a:bodyPr>
          <a:lstStyle/>
          <a:p>
            <a:pPr>
              <a:defRPr/>
            </a:pPr>
            <a:r>
              <a:rPr lang="en-US" sz="2000" dirty="0">
                <a:solidFill>
                  <a:prstClr val="white"/>
                </a:solidFill>
              </a:rPr>
              <a:t>Mylène Zugmeyer</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Valérie Pieuchot-Nicole</a:t>
            </a:r>
          </a:p>
        </p:txBody>
      </p:sp>
      <p:grpSp>
        <p:nvGrpSpPr>
          <p:cNvPr id="9" name="Group 14">
            <a:extLst>
              <a:ext uri="{FF2B5EF4-FFF2-40B4-BE49-F238E27FC236}">
                <a16:creationId xmlns:a16="http://schemas.microsoft.com/office/drawing/2014/main" id="{5C1CE132-1E48-A708-F3E4-DC91174075C5}"/>
              </a:ext>
            </a:extLst>
          </p:cNvPr>
          <p:cNvGrpSpPr/>
          <p:nvPr/>
        </p:nvGrpSpPr>
        <p:grpSpPr>
          <a:xfrm flipH="1">
            <a:off x="7263804" y="1859562"/>
            <a:ext cx="207524" cy="202584"/>
            <a:chOff x="8674098" y="10443109"/>
            <a:chExt cx="1522330" cy="1486085"/>
          </a:xfrm>
          <a:solidFill>
            <a:schemeClr val="accent3">
              <a:lumMod val="40000"/>
              <a:lumOff val="60000"/>
            </a:schemeClr>
          </a:solidFill>
          <a:effectLst/>
        </p:grpSpPr>
        <p:sp>
          <p:nvSpPr>
            <p:cNvPr id="10" name="Shape 5356">
              <a:extLst>
                <a:ext uri="{FF2B5EF4-FFF2-40B4-BE49-F238E27FC236}">
                  <a16:creationId xmlns:a16="http://schemas.microsoft.com/office/drawing/2014/main" id="{BD8BEE94-A970-6E90-4E71-8121B33FC358}"/>
                </a:ext>
              </a:extLst>
            </p:cNvPr>
            <p:cNvSpPr/>
            <p:nvPr/>
          </p:nvSpPr>
          <p:spPr>
            <a:xfrm>
              <a:off x="8674098"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sp>
          <p:nvSpPr>
            <p:cNvPr id="11" name="Shape 5356">
              <a:extLst>
                <a:ext uri="{FF2B5EF4-FFF2-40B4-BE49-F238E27FC236}">
                  <a16:creationId xmlns:a16="http://schemas.microsoft.com/office/drawing/2014/main" id="{F4F39EC1-E7F9-96E4-F2F2-EDDB478BC28F}"/>
                </a:ext>
              </a:extLst>
            </p:cNvPr>
            <p:cNvSpPr/>
            <p:nvPr/>
          </p:nvSpPr>
          <p:spPr>
            <a:xfrm flipH="1">
              <a:off x="9435263"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grpSp>
      <p:grpSp>
        <p:nvGrpSpPr>
          <p:cNvPr id="12" name="Group 17">
            <a:extLst>
              <a:ext uri="{FF2B5EF4-FFF2-40B4-BE49-F238E27FC236}">
                <a16:creationId xmlns:a16="http://schemas.microsoft.com/office/drawing/2014/main" id="{C07782F5-A0E6-9F14-3DD3-ED52780ECE37}"/>
              </a:ext>
            </a:extLst>
          </p:cNvPr>
          <p:cNvGrpSpPr/>
          <p:nvPr/>
        </p:nvGrpSpPr>
        <p:grpSpPr>
          <a:xfrm flipH="1">
            <a:off x="6964513" y="1859562"/>
            <a:ext cx="207524" cy="202584"/>
            <a:chOff x="8674098" y="10443109"/>
            <a:chExt cx="1522330" cy="1486085"/>
          </a:xfrm>
          <a:solidFill>
            <a:schemeClr val="accent3">
              <a:lumMod val="40000"/>
              <a:lumOff val="60000"/>
            </a:schemeClr>
          </a:solidFill>
          <a:effectLst/>
        </p:grpSpPr>
        <p:sp>
          <p:nvSpPr>
            <p:cNvPr id="13" name="Shape 5356">
              <a:extLst>
                <a:ext uri="{FF2B5EF4-FFF2-40B4-BE49-F238E27FC236}">
                  <a16:creationId xmlns:a16="http://schemas.microsoft.com/office/drawing/2014/main" id="{786A421A-F6AD-E0A9-A36B-A6B1888133D7}"/>
                </a:ext>
              </a:extLst>
            </p:cNvPr>
            <p:cNvSpPr/>
            <p:nvPr/>
          </p:nvSpPr>
          <p:spPr>
            <a:xfrm>
              <a:off x="8674098"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sp>
          <p:nvSpPr>
            <p:cNvPr id="14" name="Shape 5356">
              <a:extLst>
                <a:ext uri="{FF2B5EF4-FFF2-40B4-BE49-F238E27FC236}">
                  <a16:creationId xmlns:a16="http://schemas.microsoft.com/office/drawing/2014/main" id="{20EAE2CE-8D33-0F24-EDA4-4295CD29BFB8}"/>
                </a:ext>
              </a:extLst>
            </p:cNvPr>
            <p:cNvSpPr/>
            <p:nvPr/>
          </p:nvSpPr>
          <p:spPr>
            <a:xfrm flipH="1">
              <a:off x="9435263"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grpSp>
      <p:grpSp>
        <p:nvGrpSpPr>
          <p:cNvPr id="15" name="Group 20">
            <a:extLst>
              <a:ext uri="{FF2B5EF4-FFF2-40B4-BE49-F238E27FC236}">
                <a16:creationId xmlns:a16="http://schemas.microsoft.com/office/drawing/2014/main" id="{E966830A-1002-26A0-49CA-11FA0A7D677C}"/>
              </a:ext>
            </a:extLst>
          </p:cNvPr>
          <p:cNvGrpSpPr/>
          <p:nvPr/>
        </p:nvGrpSpPr>
        <p:grpSpPr>
          <a:xfrm flipH="1">
            <a:off x="7563095" y="1859562"/>
            <a:ext cx="207524" cy="202584"/>
            <a:chOff x="8674098" y="10443109"/>
            <a:chExt cx="1522330" cy="1486085"/>
          </a:xfrm>
          <a:solidFill>
            <a:schemeClr val="accent3">
              <a:lumMod val="40000"/>
              <a:lumOff val="60000"/>
            </a:schemeClr>
          </a:solidFill>
          <a:effectLst/>
        </p:grpSpPr>
        <p:sp>
          <p:nvSpPr>
            <p:cNvPr id="16" name="Shape 5356">
              <a:extLst>
                <a:ext uri="{FF2B5EF4-FFF2-40B4-BE49-F238E27FC236}">
                  <a16:creationId xmlns:a16="http://schemas.microsoft.com/office/drawing/2014/main" id="{E65801CB-2556-4CB4-0DBA-432B6A8C377C}"/>
                </a:ext>
              </a:extLst>
            </p:cNvPr>
            <p:cNvSpPr/>
            <p:nvPr/>
          </p:nvSpPr>
          <p:spPr>
            <a:xfrm>
              <a:off x="8674098"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sp>
          <p:nvSpPr>
            <p:cNvPr id="17" name="Shape 5356">
              <a:extLst>
                <a:ext uri="{FF2B5EF4-FFF2-40B4-BE49-F238E27FC236}">
                  <a16:creationId xmlns:a16="http://schemas.microsoft.com/office/drawing/2014/main" id="{62AAF164-1EBE-18FC-A997-64D4D61511F3}"/>
                </a:ext>
              </a:extLst>
            </p:cNvPr>
            <p:cNvSpPr/>
            <p:nvPr/>
          </p:nvSpPr>
          <p:spPr>
            <a:xfrm flipH="1">
              <a:off x="9435263"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grpSp>
      <p:grpSp>
        <p:nvGrpSpPr>
          <p:cNvPr id="18" name="Group 23">
            <a:extLst>
              <a:ext uri="{FF2B5EF4-FFF2-40B4-BE49-F238E27FC236}">
                <a16:creationId xmlns:a16="http://schemas.microsoft.com/office/drawing/2014/main" id="{01CCBE27-DEA0-50F6-6843-636DB6F9D5B9}"/>
              </a:ext>
            </a:extLst>
          </p:cNvPr>
          <p:cNvGrpSpPr/>
          <p:nvPr/>
        </p:nvGrpSpPr>
        <p:grpSpPr>
          <a:xfrm flipH="1">
            <a:off x="7841294" y="1859562"/>
            <a:ext cx="207524" cy="202584"/>
            <a:chOff x="8674098" y="10443109"/>
            <a:chExt cx="1522330" cy="1486085"/>
          </a:xfrm>
          <a:solidFill>
            <a:schemeClr val="accent3">
              <a:lumMod val="40000"/>
              <a:lumOff val="60000"/>
            </a:schemeClr>
          </a:solidFill>
          <a:effectLst/>
        </p:grpSpPr>
        <p:sp>
          <p:nvSpPr>
            <p:cNvPr id="19" name="Shape 5356">
              <a:extLst>
                <a:ext uri="{FF2B5EF4-FFF2-40B4-BE49-F238E27FC236}">
                  <a16:creationId xmlns:a16="http://schemas.microsoft.com/office/drawing/2014/main" id="{4774CEBD-F5D6-8683-1D40-A29C89057317}"/>
                </a:ext>
              </a:extLst>
            </p:cNvPr>
            <p:cNvSpPr/>
            <p:nvPr/>
          </p:nvSpPr>
          <p:spPr>
            <a:xfrm>
              <a:off x="8674098"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sp>
          <p:nvSpPr>
            <p:cNvPr id="20" name="Shape 5356">
              <a:extLst>
                <a:ext uri="{FF2B5EF4-FFF2-40B4-BE49-F238E27FC236}">
                  <a16:creationId xmlns:a16="http://schemas.microsoft.com/office/drawing/2014/main" id="{BE4D62C8-0FCC-78B8-F1B6-AB6C93829BBE}"/>
                </a:ext>
              </a:extLst>
            </p:cNvPr>
            <p:cNvSpPr/>
            <p:nvPr/>
          </p:nvSpPr>
          <p:spPr>
            <a:xfrm flipH="1">
              <a:off x="9435263"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grpSp>
      <p:sp>
        <p:nvSpPr>
          <p:cNvPr id="23" name="Title 2">
            <a:extLst>
              <a:ext uri="{FF2B5EF4-FFF2-40B4-BE49-F238E27FC236}">
                <a16:creationId xmlns:a16="http://schemas.microsoft.com/office/drawing/2014/main" id="{36AD673A-C042-F5BC-31C4-E757547ABFE7}"/>
              </a:ext>
            </a:extLst>
          </p:cNvPr>
          <p:cNvSpPr txBox="1">
            <a:spLocks/>
          </p:cNvSpPr>
          <p:nvPr/>
        </p:nvSpPr>
        <p:spPr>
          <a:xfrm>
            <a:off x="508001" y="455085"/>
            <a:ext cx="11157817" cy="660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CH">
                <a:solidFill>
                  <a:prstClr val="white"/>
                </a:solidFill>
                <a:latin typeface="Calibri" panose="020F0502020204030204"/>
              </a:rPr>
              <a:t>Bibliothèque scolaire</a:t>
            </a:r>
            <a:endParaRPr kumimoji="0" lang="fr-CH" sz="4400" b="0" i="0" u="none" strike="noStrike" kern="1200" cap="none" spc="0" normalizeH="0" baseline="0" noProof="0">
              <a:ln>
                <a:noFill/>
              </a:ln>
              <a:solidFill>
                <a:srgbClr val="089CA2"/>
              </a:solidFill>
              <a:effectLst/>
              <a:uLnTx/>
              <a:uFillTx/>
              <a:latin typeface="Calibri" panose="020F0502020204030204"/>
              <a:ea typeface="+mj-ea"/>
              <a:cs typeface="+mj-cs"/>
            </a:endParaRPr>
          </a:p>
        </p:txBody>
      </p:sp>
      <p:sp>
        <p:nvSpPr>
          <p:cNvPr id="24" name="Text Box 4" descr="TextBox 15">
            <a:extLst>
              <a:ext uri="{FF2B5EF4-FFF2-40B4-BE49-F238E27FC236}">
                <a16:creationId xmlns:a16="http://schemas.microsoft.com/office/drawing/2014/main" id="{2149CD3B-5626-7299-3228-B6D84359E670}"/>
              </a:ext>
            </a:extLst>
          </p:cNvPr>
          <p:cNvSpPr txBox="1">
            <a:spLocks/>
          </p:cNvSpPr>
          <p:nvPr/>
        </p:nvSpPr>
        <p:spPr bwMode="auto">
          <a:xfrm>
            <a:off x="4099126" y="2601316"/>
            <a:ext cx="5478128" cy="28146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tIns="45720" rIns="45720" bIns="45720" anchor="t">
            <a:spAutoFit/>
          </a:bodyPr>
          <a:lstStyle>
            <a:lvl1pPr marL="330200" indent="-3302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457200" indent="182880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914400" indent="182880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1371600" indent="182880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1828800" indent="182880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marL="342900" marR="0" lvl="0" indent="-342900" algn="l" defTabSz="914400" rtl="0" eaLnBrk="1" fontAlgn="base" latinLnBrk="0" hangingPunct="0">
              <a:lnSpc>
                <a:spcPct val="150000"/>
              </a:lnSpc>
              <a:spcBef>
                <a:spcPct val="0"/>
              </a:spcBef>
              <a:spcAft>
                <a:spcPct val="0"/>
              </a:spcAft>
              <a:buClrTx/>
              <a:buSzPct val="100000"/>
              <a:buFont typeface="Arial" panose="020B0604020202020204" pitchFamily="34" charset="0"/>
              <a:buChar char="•"/>
              <a:tabLst/>
              <a:defRPr/>
            </a:pPr>
            <a:r>
              <a:rPr kumimoji="0" lang="fr-FR" altLang="fr-FR" sz="2000" b="0" i="0" u="none" strike="noStrike" kern="1200" cap="none" spc="0" normalizeH="0" baseline="0" noProof="0" dirty="0">
                <a:ln>
                  <a:noFill/>
                </a:ln>
                <a:solidFill>
                  <a:srgbClr val="FFFFFF"/>
                </a:solidFill>
                <a:effectLst/>
                <a:uLnTx/>
                <a:uFillTx/>
                <a:latin typeface="Calibri"/>
                <a:ea typeface="Calibri"/>
                <a:cs typeface="Calibri"/>
                <a:sym typeface="Calibri" panose="020F0502020204030204" pitchFamily="34" charset="0"/>
              </a:rPr>
              <a:t>Sur le site de Begnins l’Esplanade</a:t>
            </a:r>
          </a:p>
          <a:p>
            <a:pPr marL="342900" marR="0" lvl="0" indent="-342900" algn="l" defTabSz="914400" rtl="0" eaLnBrk="1" fontAlgn="base" latinLnBrk="0" hangingPunct="0">
              <a:lnSpc>
                <a:spcPct val="150000"/>
              </a:lnSpc>
              <a:spcBef>
                <a:spcPct val="0"/>
              </a:spcBef>
              <a:spcAft>
                <a:spcPct val="0"/>
              </a:spcAft>
              <a:buClrTx/>
              <a:buSzPct val="100000"/>
              <a:buFont typeface="Arial" panose="020B0604020202020204" pitchFamily="34" charset="0"/>
              <a:buChar char="•"/>
              <a:tabLst/>
              <a:defRPr/>
            </a:pPr>
            <a:r>
              <a:rPr kumimoji="0" lang="fr-FR" altLang="fr-FR" sz="2000" b="0" i="0" u="none" strike="noStrike" kern="1200" cap="none" spc="0" normalizeH="0" baseline="0" noProof="0" dirty="0">
                <a:ln>
                  <a:noFill/>
                </a:ln>
                <a:solidFill>
                  <a:srgbClr val="FFFFFF"/>
                </a:solidFill>
                <a:effectLst/>
                <a:uLnTx/>
                <a:uFillTx/>
                <a:latin typeface="Calibri"/>
                <a:ea typeface="Calibri"/>
                <a:cs typeface="Calibri"/>
                <a:sym typeface="Calibri" panose="020F0502020204030204" pitchFamily="34" charset="0"/>
              </a:rPr>
              <a:t>17’000 documents pour les élèves de la 1H à </a:t>
            </a:r>
            <a:r>
              <a:rPr lang="fr-FR" altLang="fr-FR" sz="2000" dirty="0">
                <a:solidFill>
                  <a:srgbClr val="FFFFFF"/>
                </a:solidFill>
                <a:latin typeface="Calibri"/>
                <a:ea typeface="Calibri"/>
                <a:cs typeface="Calibri"/>
              </a:rPr>
              <a:t>11S</a:t>
            </a:r>
            <a:endParaRPr lang="fr-FR" altLang="fr-FR" sz="2000" b="0" i="0" u="none" strike="noStrike" kern="1200" cap="none" spc="0" normalizeH="0" baseline="0" noProof="0" dirty="0">
              <a:ln>
                <a:noFill/>
              </a:ln>
              <a:solidFill>
                <a:srgbClr val="FFFFFF"/>
              </a:solidFill>
              <a:effectLst/>
              <a:uLnTx/>
              <a:uFillTx/>
              <a:latin typeface="Calibri"/>
              <a:cs typeface="Calibri"/>
            </a:endParaRPr>
          </a:p>
          <a:p>
            <a:pPr marL="342900" indent="-342900" fontAlgn="base" hangingPunct="0">
              <a:lnSpc>
                <a:spcPct val="150000"/>
              </a:lnSpc>
              <a:spcBef>
                <a:spcPct val="0"/>
              </a:spcBef>
              <a:spcAft>
                <a:spcPct val="0"/>
              </a:spcAft>
              <a:buSzPct val="100000"/>
              <a:buFont typeface="Arial" panose="020B0604020202020204" pitchFamily="34" charset="0"/>
              <a:buChar char="•"/>
              <a:defRPr/>
            </a:pPr>
            <a:r>
              <a:rPr lang="fr-FR" altLang="fr-FR" sz="2000" dirty="0">
                <a:solidFill>
                  <a:srgbClr val="FFFFFF"/>
                </a:solidFill>
                <a:latin typeface="Calibri"/>
                <a:ea typeface="Calibri"/>
                <a:cs typeface="Calibri"/>
              </a:rPr>
              <a:t>Réservée</a:t>
            </a:r>
            <a:r>
              <a:rPr kumimoji="0" lang="fr-FR" altLang="fr-FR" sz="2000" b="0" i="0" u="none" strike="noStrike" kern="1200" cap="none" spc="0" normalizeH="0" baseline="0" noProof="0" dirty="0">
                <a:ln>
                  <a:noFill/>
                </a:ln>
                <a:solidFill>
                  <a:srgbClr val="FFFFFF"/>
                </a:solidFill>
                <a:effectLst/>
                <a:uLnTx/>
                <a:uFillTx/>
                <a:latin typeface="Calibri"/>
                <a:ea typeface="Calibri"/>
                <a:cs typeface="Calibri"/>
                <a:sym typeface="Calibri" panose="020F0502020204030204" pitchFamily="34" charset="0"/>
              </a:rPr>
              <a:t> aux élèves </a:t>
            </a:r>
            <a:r>
              <a:rPr lang="fr-FR" altLang="fr-FR" sz="2000" dirty="0">
                <a:solidFill>
                  <a:srgbClr val="FFFFFF"/>
                </a:solidFill>
                <a:latin typeface="Calibri"/>
                <a:ea typeface="Calibri"/>
                <a:cs typeface="Calibri"/>
              </a:rPr>
              <a:t>de l'établissement</a:t>
            </a:r>
            <a:endParaRPr lang="fr-FR" altLang="fr-FR" sz="2000" b="0" i="0" u="none" strike="noStrike" kern="1200" cap="none" spc="0" normalizeH="0" baseline="0" noProof="0" dirty="0">
              <a:ln>
                <a:noFill/>
              </a:ln>
              <a:solidFill>
                <a:srgbClr val="FFFFFF"/>
              </a:solidFill>
              <a:effectLst/>
              <a:uLnTx/>
              <a:uFillTx/>
              <a:ea typeface="Calibri"/>
            </a:endParaRPr>
          </a:p>
          <a:p>
            <a:pPr marL="342900" marR="0" lvl="0" indent="-342900" algn="l" defTabSz="914400" rtl="0" eaLnBrk="1" fontAlgn="base" latinLnBrk="0" hangingPunct="0">
              <a:lnSpc>
                <a:spcPct val="150000"/>
              </a:lnSpc>
              <a:spcBef>
                <a:spcPct val="0"/>
              </a:spcBef>
              <a:spcAft>
                <a:spcPct val="0"/>
              </a:spcAft>
              <a:buClrTx/>
              <a:buSzPct val="100000"/>
              <a:buFont typeface="Arial" panose="020B0604020202020204" pitchFamily="34" charset="0"/>
              <a:buChar char="•"/>
              <a:tabLst/>
              <a:defRPr/>
            </a:pPr>
            <a:r>
              <a:rPr kumimoji="0" lang="fr-FR" altLang="fr-FR" sz="2000" b="0" i="0" u="none" strike="noStrike" kern="1200" cap="none" spc="0" normalizeH="0" baseline="0" noProof="0" dirty="0">
                <a:ln>
                  <a:noFill/>
                </a:ln>
                <a:solidFill>
                  <a:srgbClr val="FFFFFF"/>
                </a:solidFill>
                <a:effectLst/>
                <a:uLnTx/>
                <a:uFillTx/>
                <a:latin typeface="Calibri"/>
                <a:ea typeface="Calibri"/>
                <a:cs typeface="Calibri"/>
                <a:sym typeface="Calibri" panose="020F0502020204030204" pitchFamily="34" charset="0"/>
              </a:rPr>
              <a:t>Accueil des classes pour emprunter des livres</a:t>
            </a:r>
            <a:endParaRPr lang="fr-FR" altLang="fr-FR" sz="2000" b="0" i="0" u="none" strike="noStrike" kern="1200" cap="none" spc="0" normalizeH="0" baseline="0" noProof="0" dirty="0">
              <a:ln>
                <a:noFill/>
              </a:ln>
              <a:solidFill>
                <a:srgbClr val="FFFFFF"/>
              </a:solidFill>
              <a:effectLst/>
              <a:uLnTx/>
              <a:uFillTx/>
              <a:latin typeface="Calibri"/>
              <a:ea typeface="Calibri"/>
              <a:cs typeface="Calibri"/>
            </a:endParaRPr>
          </a:p>
          <a:p>
            <a:pPr marL="342900" marR="0" lvl="0" indent="-342900" algn="l" defTabSz="914400" rtl="0" eaLnBrk="1" fontAlgn="base" latinLnBrk="0" hangingPunct="0">
              <a:lnSpc>
                <a:spcPct val="150000"/>
              </a:lnSpc>
              <a:spcBef>
                <a:spcPct val="0"/>
              </a:spcBef>
              <a:spcAft>
                <a:spcPct val="0"/>
              </a:spcAft>
              <a:buClrTx/>
              <a:buSzPct val="100000"/>
              <a:buFont typeface="Arial" panose="020B0604020202020204" pitchFamily="34" charset="0"/>
              <a:buChar char="•"/>
              <a:tabLst/>
              <a:defRPr/>
            </a:pPr>
            <a:r>
              <a:rPr kumimoji="0" lang="fr-FR" altLang="fr-FR" sz="2000" b="0" i="0" u="none" strike="noStrike" kern="1200" cap="none" spc="0" normalizeH="0" baseline="0" noProof="0" dirty="0">
                <a:ln>
                  <a:noFill/>
                </a:ln>
                <a:solidFill>
                  <a:srgbClr val="FFFFFF"/>
                </a:solidFill>
                <a:effectLst/>
                <a:uLnTx/>
                <a:uFillTx/>
                <a:latin typeface="Calibri"/>
                <a:ea typeface="Calibri"/>
                <a:cs typeface="Calibri"/>
                <a:sym typeface="Calibri" panose="020F0502020204030204" pitchFamily="34" charset="0"/>
              </a:rPr>
              <a:t>Accueil en animations pédagogiques pour promouvoir la lecture </a:t>
            </a:r>
            <a:r>
              <a:rPr lang="fr-FR" altLang="fr-FR" sz="2000" dirty="0">
                <a:solidFill>
                  <a:srgbClr val="FFFFFF"/>
                </a:solidFill>
                <a:latin typeface="Calibri"/>
                <a:ea typeface="Calibri"/>
                <a:cs typeface="Calibri"/>
              </a:rPr>
              <a:t>dès</a:t>
            </a:r>
            <a:r>
              <a:rPr kumimoji="0" lang="fr-FR" altLang="fr-FR" sz="2000" b="0" i="0" u="none" strike="noStrike" kern="1200" cap="none" spc="0" normalizeH="0" baseline="0" noProof="0" dirty="0">
                <a:ln>
                  <a:noFill/>
                </a:ln>
                <a:solidFill>
                  <a:srgbClr val="FFFFFF"/>
                </a:solidFill>
                <a:effectLst/>
                <a:uLnTx/>
                <a:uFillTx/>
                <a:latin typeface="Calibri"/>
                <a:ea typeface="Calibri"/>
                <a:cs typeface="Calibri"/>
                <a:sym typeface="Calibri" panose="020F0502020204030204" pitchFamily="34" charset="0"/>
              </a:rPr>
              <a:t> le plus jeune âge</a:t>
            </a:r>
            <a:endParaRPr lang="fr-FR" altLang="fr-FR" sz="2000" b="0" i="0" u="none" strike="noStrike" kern="1200" cap="none" spc="0" normalizeH="0" baseline="0" noProof="0" dirty="0">
              <a:ln>
                <a:noFill/>
              </a:ln>
              <a:solidFill>
                <a:srgbClr val="FFFFFF"/>
              </a:solidFill>
              <a:effectLst/>
              <a:uLnTx/>
              <a:uFillTx/>
              <a:latin typeface="Calibri"/>
              <a:ea typeface="Calibri"/>
              <a:cs typeface="Calibri"/>
            </a:endParaRPr>
          </a:p>
        </p:txBody>
      </p:sp>
      <p:pic>
        <p:nvPicPr>
          <p:cNvPr id="27" name="Espace réservé pour une image  35">
            <a:extLst>
              <a:ext uri="{FF2B5EF4-FFF2-40B4-BE49-F238E27FC236}">
                <a16:creationId xmlns:a16="http://schemas.microsoft.com/office/drawing/2014/main" id="{14871FDB-BD91-49FD-D351-90F343C76261}"/>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9743" r="9743"/>
          <a:stretch/>
        </p:blipFill>
        <p:spPr>
          <a:xfrm>
            <a:off x="443783" y="1504842"/>
            <a:ext cx="3480419" cy="3366311"/>
          </a:xfrm>
          <a:prstGeom prst="rect">
            <a:avLst/>
          </a:prstGeom>
        </p:spPr>
      </p:pic>
    </p:spTree>
    <p:extLst>
      <p:ext uri="{BB962C8B-B14F-4D97-AF65-F5344CB8AC3E}">
        <p14:creationId xmlns:p14="http://schemas.microsoft.com/office/powerpoint/2010/main" val="1852623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114864"/>
            </a:gs>
            <a:gs pos="72000">
              <a:schemeClr val="tx2">
                <a:lumMod val="60000"/>
                <a:lumOff val="40000"/>
              </a:schemeClr>
            </a:gs>
            <a:gs pos="100000">
              <a:schemeClr val="bg2">
                <a:lumMod val="75000"/>
              </a:schemeClr>
            </a:gs>
          </a:gsLst>
          <a:lin ang="0" scaled="1"/>
          <a:tileRect/>
        </a:gradFill>
        <a:effectLst/>
      </p:bgPr>
    </p:bg>
    <p:spTree>
      <p:nvGrpSpPr>
        <p:cNvPr id="1" name="">
          <a:extLst>
            <a:ext uri="{FF2B5EF4-FFF2-40B4-BE49-F238E27FC236}">
              <a16:creationId xmlns:a16="http://schemas.microsoft.com/office/drawing/2014/main" id="{51B1DF5F-8BC7-AADA-53A7-77B9FC2CE864}"/>
            </a:ext>
          </a:extLst>
        </p:cNvPr>
        <p:cNvGrpSpPr/>
        <p:nvPr/>
      </p:nvGrpSpPr>
      <p:grpSpPr>
        <a:xfrm>
          <a:off x="0" y="0"/>
          <a:ext cx="0" cy="0"/>
          <a:chOff x="0" y="0"/>
          <a:chExt cx="0" cy="0"/>
        </a:xfrm>
      </p:grpSpPr>
      <p:grpSp>
        <p:nvGrpSpPr>
          <p:cNvPr id="30" name="Groupe 29">
            <a:extLst>
              <a:ext uri="{FF2B5EF4-FFF2-40B4-BE49-F238E27FC236}">
                <a16:creationId xmlns:a16="http://schemas.microsoft.com/office/drawing/2014/main" id="{39896693-8D37-6ADA-5BE4-DDA3FC300DD0}"/>
              </a:ext>
            </a:extLst>
          </p:cNvPr>
          <p:cNvGrpSpPr/>
          <p:nvPr/>
        </p:nvGrpSpPr>
        <p:grpSpPr>
          <a:xfrm>
            <a:off x="9115257" y="419695"/>
            <a:ext cx="3023868" cy="6232050"/>
            <a:chOff x="9115257" y="419695"/>
            <a:chExt cx="3023868" cy="6232050"/>
          </a:xfrm>
        </p:grpSpPr>
        <p:sp>
          <p:nvSpPr>
            <p:cNvPr id="31" name="Cercle">
              <a:extLst>
                <a:ext uri="{FF2B5EF4-FFF2-40B4-BE49-F238E27FC236}">
                  <a16:creationId xmlns:a16="http://schemas.microsoft.com/office/drawing/2014/main" id="{7C36D40D-1221-63EC-BF82-8A61658877FA}"/>
                </a:ext>
              </a:extLst>
            </p:cNvPr>
            <p:cNvSpPr/>
            <p:nvPr/>
          </p:nvSpPr>
          <p:spPr>
            <a:xfrm>
              <a:off x="10694656" y="4501718"/>
              <a:ext cx="631849" cy="63184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7" name="Cercle">
              <a:extLst>
                <a:ext uri="{FF2B5EF4-FFF2-40B4-BE49-F238E27FC236}">
                  <a16:creationId xmlns:a16="http://schemas.microsoft.com/office/drawing/2014/main" id="{FB144201-A5CF-8615-3206-EE0ED65AB9E4}"/>
                </a:ext>
              </a:extLst>
            </p:cNvPr>
            <p:cNvSpPr/>
            <p:nvPr/>
          </p:nvSpPr>
          <p:spPr>
            <a:xfrm>
              <a:off x="9765916" y="3336509"/>
              <a:ext cx="362729"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8" name="Cercle">
              <a:extLst>
                <a:ext uri="{FF2B5EF4-FFF2-40B4-BE49-F238E27FC236}">
                  <a16:creationId xmlns:a16="http://schemas.microsoft.com/office/drawing/2014/main" id="{2F0F4464-50A0-5F70-2A24-ECDE3F94E43C}"/>
                </a:ext>
              </a:extLst>
            </p:cNvPr>
            <p:cNvSpPr/>
            <p:nvPr/>
          </p:nvSpPr>
          <p:spPr>
            <a:xfrm>
              <a:off x="10085521" y="2554525"/>
              <a:ext cx="555587" cy="555587"/>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9" name="Cercle">
              <a:extLst>
                <a:ext uri="{FF2B5EF4-FFF2-40B4-BE49-F238E27FC236}">
                  <a16:creationId xmlns:a16="http://schemas.microsoft.com/office/drawing/2014/main" id="{6F8C11FB-C439-0DFD-B2A4-C03693F94F18}"/>
                </a:ext>
              </a:extLst>
            </p:cNvPr>
            <p:cNvSpPr/>
            <p:nvPr/>
          </p:nvSpPr>
          <p:spPr>
            <a:xfrm>
              <a:off x="11611854" y="1550729"/>
              <a:ext cx="362729" cy="362729"/>
            </a:xfrm>
            <a:prstGeom prst="ellipse">
              <a:avLst/>
            </a:prstGeom>
            <a:solidFill>
              <a:schemeClr val="bg2">
                <a:lumMod val="90000"/>
              </a:schemeClr>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0" name="Cercle">
              <a:extLst>
                <a:ext uri="{FF2B5EF4-FFF2-40B4-BE49-F238E27FC236}">
                  <a16:creationId xmlns:a16="http://schemas.microsoft.com/office/drawing/2014/main" id="{A847ADE7-F14F-D9C5-ED42-CEDC1EA74D2E}"/>
                </a:ext>
              </a:extLst>
            </p:cNvPr>
            <p:cNvSpPr/>
            <p:nvPr/>
          </p:nvSpPr>
          <p:spPr>
            <a:xfrm>
              <a:off x="11776397" y="419695"/>
              <a:ext cx="362728"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1" name="Cercle">
              <a:extLst>
                <a:ext uri="{FF2B5EF4-FFF2-40B4-BE49-F238E27FC236}">
                  <a16:creationId xmlns:a16="http://schemas.microsoft.com/office/drawing/2014/main" id="{CC8B479E-5C2A-8803-F33F-36E929DABBEA}"/>
                </a:ext>
              </a:extLst>
            </p:cNvPr>
            <p:cNvSpPr/>
            <p:nvPr/>
          </p:nvSpPr>
          <p:spPr>
            <a:xfrm>
              <a:off x="11543557" y="3176552"/>
              <a:ext cx="362728" cy="362729"/>
            </a:xfrm>
            <a:prstGeom prst="ellipse">
              <a:avLst/>
            </a:prstGeom>
            <a:solidFill>
              <a:schemeClr val="bg2">
                <a:lumMod val="90000"/>
              </a:schemeClr>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2" name="Cercle">
              <a:extLst>
                <a:ext uri="{FF2B5EF4-FFF2-40B4-BE49-F238E27FC236}">
                  <a16:creationId xmlns:a16="http://schemas.microsoft.com/office/drawing/2014/main" id="{E23B3829-0B15-9AD5-030B-D5A0A405BE7A}"/>
                </a:ext>
              </a:extLst>
            </p:cNvPr>
            <p:cNvSpPr/>
            <p:nvPr/>
          </p:nvSpPr>
          <p:spPr>
            <a:xfrm>
              <a:off x="11010580" y="5415933"/>
              <a:ext cx="362729" cy="362728"/>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3" name="Cercle">
              <a:extLst>
                <a:ext uri="{FF2B5EF4-FFF2-40B4-BE49-F238E27FC236}">
                  <a16:creationId xmlns:a16="http://schemas.microsoft.com/office/drawing/2014/main" id="{90FB9974-C7A5-443F-6248-C1AB4CB4A968}"/>
                </a:ext>
              </a:extLst>
            </p:cNvPr>
            <p:cNvSpPr/>
            <p:nvPr/>
          </p:nvSpPr>
          <p:spPr>
            <a:xfrm>
              <a:off x="9605144" y="5523154"/>
              <a:ext cx="362728"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4" name="Cercle">
              <a:extLst>
                <a:ext uri="{FF2B5EF4-FFF2-40B4-BE49-F238E27FC236}">
                  <a16:creationId xmlns:a16="http://schemas.microsoft.com/office/drawing/2014/main" id="{A94AE883-319E-D352-338D-9771B2FC23A8}"/>
                </a:ext>
              </a:extLst>
            </p:cNvPr>
            <p:cNvSpPr/>
            <p:nvPr/>
          </p:nvSpPr>
          <p:spPr>
            <a:xfrm>
              <a:off x="9115257" y="6289016"/>
              <a:ext cx="362729"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5" name="Cercle">
              <a:extLst>
                <a:ext uri="{FF2B5EF4-FFF2-40B4-BE49-F238E27FC236}">
                  <a16:creationId xmlns:a16="http://schemas.microsoft.com/office/drawing/2014/main" id="{59A270E2-621D-5FCB-40A2-865DCBE568E7}"/>
                </a:ext>
              </a:extLst>
            </p:cNvPr>
            <p:cNvSpPr/>
            <p:nvPr/>
          </p:nvSpPr>
          <p:spPr>
            <a:xfrm>
              <a:off x="10761919" y="2126750"/>
              <a:ext cx="362728" cy="362730"/>
            </a:xfrm>
            <a:prstGeom prst="ellipse">
              <a:avLst/>
            </a:prstGeom>
            <a:solidFill>
              <a:schemeClr val="bg2">
                <a:lumMod val="90000"/>
              </a:schemeClr>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6" name="Cercle">
              <a:extLst>
                <a:ext uri="{FF2B5EF4-FFF2-40B4-BE49-F238E27FC236}">
                  <a16:creationId xmlns:a16="http://schemas.microsoft.com/office/drawing/2014/main" id="{8850ABC9-CE7C-AB86-1A9A-6EB1802C902B}"/>
                </a:ext>
              </a:extLst>
            </p:cNvPr>
            <p:cNvSpPr/>
            <p:nvPr/>
          </p:nvSpPr>
          <p:spPr>
            <a:xfrm>
              <a:off x="11145465" y="4410666"/>
              <a:ext cx="362729"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grpSp>
      <p:pic>
        <p:nvPicPr>
          <p:cNvPr id="47" name="Image 46" descr="Une image contenant texte, Police, logo, Graphique&#10;&#10;Description générée automatiquement">
            <a:extLst>
              <a:ext uri="{FF2B5EF4-FFF2-40B4-BE49-F238E27FC236}">
                <a16:creationId xmlns:a16="http://schemas.microsoft.com/office/drawing/2014/main" id="{10F493A8-0124-1BB8-B42B-6211C12A5E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5" y="55602"/>
            <a:ext cx="381884" cy="645438"/>
          </a:xfrm>
          <a:prstGeom prst="rect">
            <a:avLst/>
          </a:prstGeom>
        </p:spPr>
      </p:pic>
      <p:sp>
        <p:nvSpPr>
          <p:cNvPr id="2" name="ZoneTexte 1">
            <a:extLst>
              <a:ext uri="{FF2B5EF4-FFF2-40B4-BE49-F238E27FC236}">
                <a16:creationId xmlns:a16="http://schemas.microsoft.com/office/drawing/2014/main" id="{C68D3C4C-ADB1-16E8-A9E6-27DE5720ACFA}"/>
              </a:ext>
            </a:extLst>
          </p:cNvPr>
          <p:cNvSpPr txBox="1"/>
          <p:nvPr/>
        </p:nvSpPr>
        <p:spPr>
          <a:xfrm>
            <a:off x="404674" y="1868900"/>
            <a:ext cx="874914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2400" b="1" i="0" u="none" strike="noStrike" kern="1200" cap="none" spc="0" normalizeH="0" baseline="0" noProof="0">
              <a:ln>
                <a:noFill/>
              </a:ln>
              <a:solidFill>
                <a:prstClr val="white"/>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CH"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1">
            <a:extLst>
              <a:ext uri="{FF2B5EF4-FFF2-40B4-BE49-F238E27FC236}">
                <a16:creationId xmlns:a16="http://schemas.microsoft.com/office/drawing/2014/main" id="{66974658-1D9D-1D31-ABF5-6331F4F4DD42}"/>
              </a:ext>
            </a:extLst>
          </p:cNvPr>
          <p:cNvSpPr txBox="1">
            <a:spLocks/>
          </p:cNvSpPr>
          <p:nvPr/>
        </p:nvSpPr>
        <p:spPr>
          <a:xfrm>
            <a:off x="517092" y="844331"/>
            <a:ext cx="11157817" cy="4887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H" sz="1800" b="0" i="0" u="none" strike="noStrike" kern="1200" cap="none" spc="0" normalizeH="0" baseline="0" noProof="0">
              <a:ln>
                <a:noFill/>
              </a:ln>
              <a:solidFill>
                <a:srgbClr val="144B6A"/>
              </a:solidFill>
              <a:effectLst/>
              <a:uLnTx/>
              <a:uFillTx/>
              <a:latin typeface="Calibri" panose="020F0502020204030204"/>
              <a:ea typeface="+mn-ea"/>
              <a:cs typeface="+mn-cs"/>
            </a:endParaRPr>
          </a:p>
        </p:txBody>
      </p:sp>
      <p:sp>
        <p:nvSpPr>
          <p:cNvPr id="4" name="Text Box 1" descr="Rectangle 30">
            <a:extLst>
              <a:ext uri="{FF2B5EF4-FFF2-40B4-BE49-F238E27FC236}">
                <a16:creationId xmlns:a16="http://schemas.microsoft.com/office/drawing/2014/main" id="{1B0D2109-93BF-FD2A-453B-C15DDE6CC3D0}"/>
              </a:ext>
            </a:extLst>
          </p:cNvPr>
          <p:cNvSpPr txBox="1">
            <a:spLocks/>
          </p:cNvSpPr>
          <p:nvPr/>
        </p:nvSpPr>
        <p:spPr bwMode="auto">
          <a:xfrm>
            <a:off x="1823244" y="378321"/>
            <a:ext cx="8545512" cy="1144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just" defTabSz="914400" rtl="0" eaLnBrk="1" fontAlgn="base" latinLnBrk="0" hangingPunct="0">
              <a:lnSpc>
                <a:spcPts val="9300"/>
              </a:lnSpc>
              <a:spcBef>
                <a:spcPct val="0"/>
              </a:spcBef>
              <a:spcAft>
                <a:spcPct val="0"/>
              </a:spcAft>
              <a:buClrTx/>
              <a:buSzTx/>
              <a:buFontTx/>
              <a:buNone/>
              <a:tabLst/>
              <a:defRPr/>
            </a:pPr>
            <a:r>
              <a:rPr kumimoji="0" lang="fr-FR" altLang="fr-FR" sz="34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Calibri" panose="020F0502020204030204" pitchFamily="34" charset="0"/>
              </a:rPr>
              <a:t>Un étage complet destiné aux élèves du cycle 1 </a:t>
            </a:r>
          </a:p>
        </p:txBody>
      </p:sp>
      <p:pic>
        <p:nvPicPr>
          <p:cNvPr id="8" name="Picture 5">
            <a:extLst>
              <a:ext uri="{FF2B5EF4-FFF2-40B4-BE49-F238E27FC236}">
                <a16:creationId xmlns:a16="http://schemas.microsoft.com/office/drawing/2014/main" id="{81C317CB-5CF1-2184-F2EE-E32BFF44CA2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01345" y="1863966"/>
            <a:ext cx="4878388" cy="3659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6">
            <a:extLst>
              <a:ext uri="{FF2B5EF4-FFF2-40B4-BE49-F238E27FC236}">
                <a16:creationId xmlns:a16="http://schemas.microsoft.com/office/drawing/2014/main" id="{465E3782-AC2C-530A-CE2C-008A9A3094F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94007" y="1863966"/>
            <a:ext cx="4878358" cy="3659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79266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114864"/>
            </a:gs>
            <a:gs pos="72000">
              <a:schemeClr val="tx2">
                <a:lumMod val="60000"/>
                <a:lumOff val="40000"/>
              </a:schemeClr>
            </a:gs>
            <a:gs pos="100000">
              <a:schemeClr val="bg2">
                <a:lumMod val="75000"/>
              </a:schemeClr>
            </a:gs>
          </a:gsLst>
          <a:lin ang="0" scaled="1"/>
          <a:tileRect/>
        </a:gradFill>
        <a:effectLst/>
      </p:bgPr>
    </p:bg>
    <p:spTree>
      <p:nvGrpSpPr>
        <p:cNvPr id="1" name="">
          <a:extLst>
            <a:ext uri="{FF2B5EF4-FFF2-40B4-BE49-F238E27FC236}">
              <a16:creationId xmlns:a16="http://schemas.microsoft.com/office/drawing/2014/main" id="{F6E78BA8-D673-D817-B7D5-4107DFD808C8}"/>
            </a:ext>
          </a:extLst>
        </p:cNvPr>
        <p:cNvGrpSpPr/>
        <p:nvPr/>
      </p:nvGrpSpPr>
      <p:grpSpPr>
        <a:xfrm>
          <a:off x="0" y="0"/>
          <a:ext cx="0" cy="0"/>
          <a:chOff x="0" y="0"/>
          <a:chExt cx="0" cy="0"/>
        </a:xfrm>
      </p:grpSpPr>
      <p:pic>
        <p:nvPicPr>
          <p:cNvPr id="47" name="Image 46" descr="Une image contenant texte, Police, logo, Graphique&#10;&#10;Description générée automatiquement">
            <a:extLst>
              <a:ext uri="{FF2B5EF4-FFF2-40B4-BE49-F238E27FC236}">
                <a16:creationId xmlns:a16="http://schemas.microsoft.com/office/drawing/2014/main" id="{7D15C844-914A-E6EF-2DF5-B25DCF966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5" y="55602"/>
            <a:ext cx="381884" cy="645438"/>
          </a:xfrm>
          <a:prstGeom prst="rect">
            <a:avLst/>
          </a:prstGeom>
        </p:spPr>
      </p:pic>
      <p:sp>
        <p:nvSpPr>
          <p:cNvPr id="2" name="ZoneTexte 1">
            <a:extLst>
              <a:ext uri="{FF2B5EF4-FFF2-40B4-BE49-F238E27FC236}">
                <a16:creationId xmlns:a16="http://schemas.microsoft.com/office/drawing/2014/main" id="{F5FB07D7-E4DB-52CE-FD9F-8B7B75CE738D}"/>
              </a:ext>
            </a:extLst>
          </p:cNvPr>
          <p:cNvSpPr txBox="1"/>
          <p:nvPr/>
        </p:nvSpPr>
        <p:spPr>
          <a:xfrm>
            <a:off x="391559" y="1829428"/>
            <a:ext cx="874914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2400" b="1" i="0" u="none" strike="noStrike" kern="1200" cap="none" spc="0" normalizeH="0" baseline="0" noProof="0">
              <a:ln>
                <a:noFill/>
              </a:ln>
              <a:solidFill>
                <a:prstClr val="white"/>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CH"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1">
            <a:extLst>
              <a:ext uri="{FF2B5EF4-FFF2-40B4-BE49-F238E27FC236}">
                <a16:creationId xmlns:a16="http://schemas.microsoft.com/office/drawing/2014/main" id="{EB8E5468-E1E3-E157-AF29-CCD8020B89F7}"/>
              </a:ext>
            </a:extLst>
          </p:cNvPr>
          <p:cNvSpPr txBox="1">
            <a:spLocks/>
          </p:cNvSpPr>
          <p:nvPr/>
        </p:nvSpPr>
        <p:spPr>
          <a:xfrm>
            <a:off x="391559" y="701767"/>
            <a:ext cx="11157817" cy="4887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H" sz="1800" b="0" i="0" u="none" strike="noStrike" kern="1200" cap="none" spc="0" normalizeH="0" baseline="0" noProof="0">
              <a:ln>
                <a:noFill/>
              </a:ln>
              <a:solidFill>
                <a:srgbClr val="144B6A"/>
              </a:solidFill>
              <a:effectLst/>
              <a:uLnTx/>
              <a:uFillTx/>
              <a:latin typeface="Calibri" panose="020F0502020204030204"/>
              <a:ea typeface="+mn-ea"/>
              <a:cs typeface="+mn-cs"/>
            </a:endParaRPr>
          </a:p>
        </p:txBody>
      </p:sp>
      <p:sp>
        <p:nvSpPr>
          <p:cNvPr id="4" name="Oval 1">
            <a:extLst>
              <a:ext uri="{FF2B5EF4-FFF2-40B4-BE49-F238E27FC236}">
                <a16:creationId xmlns:a16="http://schemas.microsoft.com/office/drawing/2014/main" id="{E7A31584-F57F-2CD0-C915-B756412B7B03}"/>
              </a:ext>
            </a:extLst>
          </p:cNvPr>
          <p:cNvSpPr/>
          <p:nvPr/>
        </p:nvSpPr>
        <p:spPr>
          <a:xfrm>
            <a:off x="3196890" y="2827737"/>
            <a:ext cx="821527" cy="821527"/>
          </a:xfrm>
          <a:prstGeom prst="ellipse">
            <a:avLst/>
          </a:prstGeom>
          <a:gradFill>
            <a:gsLst>
              <a:gs pos="100000">
                <a:schemeClr val="accent2"/>
              </a:gs>
              <a:gs pos="0">
                <a:schemeClr val="accent4"/>
              </a:gs>
            </a:gsLst>
            <a:lin ang="2700000" scaled="1"/>
          </a:gradFill>
          <a:ln>
            <a:noFill/>
          </a:ln>
          <a:effectLst>
            <a:outerShdw blurRad="1270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a:ln>
                <a:noFill/>
              </a:ln>
              <a:solidFill>
                <a:prstClr val="white"/>
              </a:solidFill>
              <a:effectLst/>
              <a:uLnTx/>
              <a:uFillTx/>
              <a:latin typeface="Calibri" panose="020F0502020204030204" pitchFamily="34" charset="0"/>
              <a:ea typeface="Tahoma" panose="020B0604030504040204" pitchFamily="34" charset="0"/>
              <a:cs typeface="Tahoma" panose="020B0604030504040204" pitchFamily="34" charset="0"/>
            </a:endParaRPr>
          </a:p>
        </p:txBody>
      </p:sp>
      <p:sp>
        <p:nvSpPr>
          <p:cNvPr id="5" name="Isosceles Triangle 2">
            <a:extLst>
              <a:ext uri="{FF2B5EF4-FFF2-40B4-BE49-F238E27FC236}">
                <a16:creationId xmlns:a16="http://schemas.microsoft.com/office/drawing/2014/main" id="{C02D3C54-B23C-EA21-FFE8-023284979E9D}"/>
              </a:ext>
            </a:extLst>
          </p:cNvPr>
          <p:cNvSpPr/>
          <p:nvPr/>
        </p:nvSpPr>
        <p:spPr>
          <a:xfrm rot="5400000">
            <a:off x="3498130" y="3115348"/>
            <a:ext cx="285713" cy="24630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a:ln>
                <a:noFill/>
              </a:ln>
              <a:solidFill>
                <a:prstClr val="white"/>
              </a:solidFill>
              <a:effectLst/>
              <a:uLnTx/>
              <a:uFillTx/>
              <a:latin typeface="Calibri" panose="020F0502020204030204" pitchFamily="34" charset="0"/>
              <a:ea typeface="Tahoma" panose="020B0604030504040204" pitchFamily="34" charset="0"/>
              <a:cs typeface="Tahoma" panose="020B0604030504040204" pitchFamily="34" charset="0"/>
            </a:endParaRPr>
          </a:p>
        </p:txBody>
      </p:sp>
      <p:sp>
        <p:nvSpPr>
          <p:cNvPr id="6" name="Oval 6">
            <a:extLst>
              <a:ext uri="{FF2B5EF4-FFF2-40B4-BE49-F238E27FC236}">
                <a16:creationId xmlns:a16="http://schemas.microsoft.com/office/drawing/2014/main" id="{DD2D2122-5296-CEF0-4182-6DE85966A873}"/>
              </a:ext>
            </a:extLst>
          </p:cNvPr>
          <p:cNvSpPr/>
          <p:nvPr/>
        </p:nvSpPr>
        <p:spPr>
          <a:xfrm>
            <a:off x="3120700" y="2751547"/>
            <a:ext cx="973907" cy="973907"/>
          </a:xfrm>
          <a:prstGeom prst="ellipse">
            <a:avLst/>
          </a:prstGeom>
          <a:noFill/>
          <a:ln>
            <a:solidFill>
              <a:schemeClr val="bg1"/>
            </a:solidFill>
          </a:ln>
          <a:effectLst>
            <a:outerShdw blurRad="1270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a:ln>
                <a:noFill/>
              </a:ln>
              <a:solidFill>
                <a:prstClr val="white"/>
              </a:solidFill>
              <a:effectLst/>
              <a:uLnTx/>
              <a:uFillTx/>
              <a:latin typeface="Calibri" panose="020F0502020204030204" pitchFamily="34" charset="0"/>
              <a:ea typeface="Tahoma" panose="020B0604030504040204" pitchFamily="34" charset="0"/>
              <a:cs typeface="Tahoma" panose="020B0604030504040204" pitchFamily="34" charset="0"/>
            </a:endParaRPr>
          </a:p>
        </p:txBody>
      </p:sp>
      <p:sp>
        <p:nvSpPr>
          <p:cNvPr id="7" name="Shape 18864">
            <a:extLst>
              <a:ext uri="{FF2B5EF4-FFF2-40B4-BE49-F238E27FC236}">
                <a16:creationId xmlns:a16="http://schemas.microsoft.com/office/drawing/2014/main" id="{C61367D5-3FC9-ED4E-E732-C86A33E636C3}"/>
              </a:ext>
            </a:extLst>
          </p:cNvPr>
          <p:cNvSpPr/>
          <p:nvPr/>
        </p:nvSpPr>
        <p:spPr>
          <a:xfrm>
            <a:off x="8017195" y="1939525"/>
            <a:ext cx="2989183" cy="336631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914400">
              <a:lnSpc>
                <a:spcPct val="80000"/>
              </a:lnSpc>
              <a:defRPr sz="3000">
                <a:solidFill>
                  <a:srgbClr val="78BE42"/>
                </a:solidFill>
                <a:latin typeface="Roboto Bold"/>
                <a:ea typeface="Roboto Bold"/>
                <a:cs typeface="Roboto Bold"/>
                <a:sym typeface="Roboto 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sz="1800">
                <a:solidFill>
                  <a:srgbClr val="000000"/>
                </a:solidFill>
              </a:defRPr>
            </a:pPr>
            <a:endParaRPr kumimoji="0" lang="fr-CH" sz="2000" b="1" i="0" u="none" strike="noStrike" kern="1200" cap="none" spc="0" normalizeH="0" baseline="0" noProof="0">
              <a:ln>
                <a:noFill/>
              </a:ln>
              <a:solidFill>
                <a:prstClr val="white"/>
              </a:solidFill>
              <a:effectLst/>
              <a:uLnTx/>
              <a:uFillTx/>
              <a:latin typeface="Calibri" panose="020F0502020204030204"/>
              <a:ea typeface="Roboto Bold"/>
              <a:sym typeface="Roboto Bold"/>
            </a:endParaRPr>
          </a:p>
          <a:p>
            <a:pPr marL="0" marR="0" lvl="0" indent="0" algn="l" defTabSz="914400" rtl="0" eaLnBrk="1" fontAlgn="auto" latinLnBrk="0" hangingPunct="1">
              <a:lnSpc>
                <a:spcPct val="80000"/>
              </a:lnSpc>
              <a:spcBef>
                <a:spcPts val="0"/>
              </a:spcBef>
              <a:spcAft>
                <a:spcPts val="0"/>
              </a:spcAft>
              <a:buClrTx/>
              <a:buSzTx/>
              <a:buFontTx/>
              <a:buNone/>
              <a:tabLst/>
              <a:defRPr sz="1800">
                <a:solidFill>
                  <a:srgbClr val="000000"/>
                </a:solidFill>
              </a:defRPr>
            </a:pPr>
            <a:endParaRPr kumimoji="0" sz="1600" b="1" i="0" u="none" strike="noStrike" kern="1200" cap="none" spc="0" normalizeH="0" baseline="0" noProof="0">
              <a:ln>
                <a:noFill/>
              </a:ln>
              <a:solidFill>
                <a:prstClr val="white"/>
              </a:solidFill>
              <a:effectLst/>
              <a:uLnTx/>
              <a:uFillTx/>
              <a:latin typeface="Calibri" panose="020F0502020204030204"/>
              <a:ea typeface="Roboto Bold"/>
              <a:sym typeface="Roboto Bold"/>
            </a:endParaRPr>
          </a:p>
        </p:txBody>
      </p:sp>
      <p:sp>
        <p:nvSpPr>
          <p:cNvPr id="8" name="TextBox 12">
            <a:extLst>
              <a:ext uri="{FF2B5EF4-FFF2-40B4-BE49-F238E27FC236}">
                <a16:creationId xmlns:a16="http://schemas.microsoft.com/office/drawing/2014/main" id="{84FFD3E7-2B88-ADE4-94F2-AD159B386829}"/>
              </a:ext>
            </a:extLst>
          </p:cNvPr>
          <p:cNvSpPr txBox="1"/>
          <p:nvPr/>
        </p:nvSpPr>
        <p:spPr>
          <a:xfrm>
            <a:off x="7244423" y="1088274"/>
            <a:ext cx="4465838"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Calibri" panose="020F0502020204030204"/>
              </a:rPr>
              <a:t>Claudine Vanat-Gachet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Calibri" panose="020F0502020204030204"/>
              </a:rPr>
              <a:t>Présidente</a:t>
            </a:r>
            <a:r>
              <a:rPr lang="en-US" sz="3600" dirty="0">
                <a:solidFill>
                  <a:prstClr val="white"/>
                </a:solidFill>
                <a:latin typeface="Calibri" panose="020F0502020204030204"/>
              </a:rPr>
              <a:t> </a:t>
            </a:r>
            <a:r>
              <a:rPr lang="en-US" sz="3600">
                <a:solidFill>
                  <a:prstClr val="white"/>
                </a:solidFill>
                <a:latin typeface="Calibri" panose="020F0502020204030204"/>
              </a:rPr>
              <a:t>du CoDir</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9" name="Group 14">
            <a:extLst>
              <a:ext uri="{FF2B5EF4-FFF2-40B4-BE49-F238E27FC236}">
                <a16:creationId xmlns:a16="http://schemas.microsoft.com/office/drawing/2014/main" id="{774953B0-A1AD-7262-0C8B-6BA79778207C}"/>
              </a:ext>
            </a:extLst>
          </p:cNvPr>
          <p:cNvGrpSpPr/>
          <p:nvPr/>
        </p:nvGrpSpPr>
        <p:grpSpPr>
          <a:xfrm flipH="1">
            <a:off x="7668486" y="2363493"/>
            <a:ext cx="207524" cy="202584"/>
            <a:chOff x="8674098" y="10443109"/>
            <a:chExt cx="1522330" cy="1486085"/>
          </a:xfrm>
          <a:solidFill>
            <a:schemeClr val="accent3">
              <a:lumMod val="40000"/>
              <a:lumOff val="60000"/>
            </a:schemeClr>
          </a:solidFill>
          <a:effectLst/>
        </p:grpSpPr>
        <p:sp>
          <p:nvSpPr>
            <p:cNvPr id="10" name="Shape 5356">
              <a:extLst>
                <a:ext uri="{FF2B5EF4-FFF2-40B4-BE49-F238E27FC236}">
                  <a16:creationId xmlns:a16="http://schemas.microsoft.com/office/drawing/2014/main" id="{C61B2F62-982A-DB11-8B15-3C03FD2B2CFD}"/>
                </a:ext>
              </a:extLst>
            </p:cNvPr>
            <p:cNvSpPr/>
            <p:nvPr/>
          </p:nvSpPr>
          <p:spPr>
            <a:xfrm>
              <a:off x="8674098"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sp>
          <p:nvSpPr>
            <p:cNvPr id="11" name="Shape 5356">
              <a:extLst>
                <a:ext uri="{FF2B5EF4-FFF2-40B4-BE49-F238E27FC236}">
                  <a16:creationId xmlns:a16="http://schemas.microsoft.com/office/drawing/2014/main" id="{B97EE7F8-280A-2C4A-DCB9-3530AD0A7B22}"/>
                </a:ext>
              </a:extLst>
            </p:cNvPr>
            <p:cNvSpPr/>
            <p:nvPr/>
          </p:nvSpPr>
          <p:spPr>
            <a:xfrm flipH="1">
              <a:off x="9435263"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grpSp>
      <p:grpSp>
        <p:nvGrpSpPr>
          <p:cNvPr id="12" name="Group 17">
            <a:extLst>
              <a:ext uri="{FF2B5EF4-FFF2-40B4-BE49-F238E27FC236}">
                <a16:creationId xmlns:a16="http://schemas.microsoft.com/office/drawing/2014/main" id="{180E71C7-F430-D79A-4023-F348577A2788}"/>
              </a:ext>
            </a:extLst>
          </p:cNvPr>
          <p:cNvGrpSpPr/>
          <p:nvPr/>
        </p:nvGrpSpPr>
        <p:grpSpPr>
          <a:xfrm flipH="1">
            <a:off x="7390609" y="2367057"/>
            <a:ext cx="207524" cy="202584"/>
            <a:chOff x="8674098" y="10443109"/>
            <a:chExt cx="1522330" cy="1486085"/>
          </a:xfrm>
          <a:solidFill>
            <a:schemeClr val="accent3">
              <a:lumMod val="40000"/>
              <a:lumOff val="60000"/>
            </a:schemeClr>
          </a:solidFill>
          <a:effectLst/>
        </p:grpSpPr>
        <p:sp>
          <p:nvSpPr>
            <p:cNvPr id="13" name="Shape 5356">
              <a:extLst>
                <a:ext uri="{FF2B5EF4-FFF2-40B4-BE49-F238E27FC236}">
                  <a16:creationId xmlns:a16="http://schemas.microsoft.com/office/drawing/2014/main" id="{80A2812B-38EB-547F-39BC-E3E98C25E105}"/>
                </a:ext>
              </a:extLst>
            </p:cNvPr>
            <p:cNvSpPr/>
            <p:nvPr/>
          </p:nvSpPr>
          <p:spPr>
            <a:xfrm>
              <a:off x="8674098"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sp>
          <p:nvSpPr>
            <p:cNvPr id="14" name="Shape 5356">
              <a:extLst>
                <a:ext uri="{FF2B5EF4-FFF2-40B4-BE49-F238E27FC236}">
                  <a16:creationId xmlns:a16="http://schemas.microsoft.com/office/drawing/2014/main" id="{3D25A659-BDB5-4869-DBAA-F6A6F5BEC6B8}"/>
                </a:ext>
              </a:extLst>
            </p:cNvPr>
            <p:cNvSpPr/>
            <p:nvPr/>
          </p:nvSpPr>
          <p:spPr>
            <a:xfrm flipH="1">
              <a:off x="9435263"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grpSp>
      <p:grpSp>
        <p:nvGrpSpPr>
          <p:cNvPr id="15" name="Group 20">
            <a:extLst>
              <a:ext uri="{FF2B5EF4-FFF2-40B4-BE49-F238E27FC236}">
                <a16:creationId xmlns:a16="http://schemas.microsoft.com/office/drawing/2014/main" id="{7BABA067-771D-6056-4748-ED53D2FA2CF4}"/>
              </a:ext>
            </a:extLst>
          </p:cNvPr>
          <p:cNvGrpSpPr/>
          <p:nvPr/>
        </p:nvGrpSpPr>
        <p:grpSpPr>
          <a:xfrm flipH="1">
            <a:off x="7949044" y="2371082"/>
            <a:ext cx="207524" cy="202584"/>
            <a:chOff x="8674098" y="10443109"/>
            <a:chExt cx="1522330" cy="1486085"/>
          </a:xfrm>
          <a:solidFill>
            <a:schemeClr val="accent3">
              <a:lumMod val="40000"/>
              <a:lumOff val="60000"/>
            </a:schemeClr>
          </a:solidFill>
          <a:effectLst/>
        </p:grpSpPr>
        <p:sp>
          <p:nvSpPr>
            <p:cNvPr id="16" name="Shape 5356">
              <a:extLst>
                <a:ext uri="{FF2B5EF4-FFF2-40B4-BE49-F238E27FC236}">
                  <a16:creationId xmlns:a16="http://schemas.microsoft.com/office/drawing/2014/main" id="{4F3018E0-396C-88BB-325F-E6BF2C8D33B7}"/>
                </a:ext>
              </a:extLst>
            </p:cNvPr>
            <p:cNvSpPr/>
            <p:nvPr/>
          </p:nvSpPr>
          <p:spPr>
            <a:xfrm>
              <a:off x="8674098"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sp>
          <p:nvSpPr>
            <p:cNvPr id="17" name="Shape 5356">
              <a:extLst>
                <a:ext uri="{FF2B5EF4-FFF2-40B4-BE49-F238E27FC236}">
                  <a16:creationId xmlns:a16="http://schemas.microsoft.com/office/drawing/2014/main" id="{93E33704-2862-6EBA-9D52-B623A06F1D54}"/>
                </a:ext>
              </a:extLst>
            </p:cNvPr>
            <p:cNvSpPr/>
            <p:nvPr/>
          </p:nvSpPr>
          <p:spPr>
            <a:xfrm flipH="1">
              <a:off x="9435263"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grpSp>
      <p:grpSp>
        <p:nvGrpSpPr>
          <p:cNvPr id="18" name="Group 23">
            <a:extLst>
              <a:ext uri="{FF2B5EF4-FFF2-40B4-BE49-F238E27FC236}">
                <a16:creationId xmlns:a16="http://schemas.microsoft.com/office/drawing/2014/main" id="{159B171A-5D26-DF90-3DB9-4E09A0D95843}"/>
              </a:ext>
            </a:extLst>
          </p:cNvPr>
          <p:cNvGrpSpPr/>
          <p:nvPr/>
        </p:nvGrpSpPr>
        <p:grpSpPr>
          <a:xfrm flipH="1">
            <a:off x="8191223" y="2371082"/>
            <a:ext cx="207524" cy="202584"/>
            <a:chOff x="8674098" y="10443109"/>
            <a:chExt cx="1522330" cy="1486085"/>
          </a:xfrm>
          <a:solidFill>
            <a:schemeClr val="accent3">
              <a:lumMod val="40000"/>
              <a:lumOff val="60000"/>
            </a:schemeClr>
          </a:solidFill>
          <a:effectLst/>
        </p:grpSpPr>
        <p:sp>
          <p:nvSpPr>
            <p:cNvPr id="19" name="Shape 5356">
              <a:extLst>
                <a:ext uri="{FF2B5EF4-FFF2-40B4-BE49-F238E27FC236}">
                  <a16:creationId xmlns:a16="http://schemas.microsoft.com/office/drawing/2014/main" id="{1F1959F4-77F1-F838-439C-C8ACF20B413A}"/>
                </a:ext>
              </a:extLst>
            </p:cNvPr>
            <p:cNvSpPr/>
            <p:nvPr/>
          </p:nvSpPr>
          <p:spPr>
            <a:xfrm>
              <a:off x="8674098"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sp>
          <p:nvSpPr>
            <p:cNvPr id="20" name="Shape 5356">
              <a:extLst>
                <a:ext uri="{FF2B5EF4-FFF2-40B4-BE49-F238E27FC236}">
                  <a16:creationId xmlns:a16="http://schemas.microsoft.com/office/drawing/2014/main" id="{67397CE6-B352-B197-F72C-69F918568456}"/>
                </a:ext>
              </a:extLst>
            </p:cNvPr>
            <p:cNvSpPr/>
            <p:nvPr/>
          </p:nvSpPr>
          <p:spPr>
            <a:xfrm flipH="1">
              <a:off x="9435263"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grpSp>
      <p:sp>
        <p:nvSpPr>
          <p:cNvPr id="23" name="Title 2">
            <a:extLst>
              <a:ext uri="{FF2B5EF4-FFF2-40B4-BE49-F238E27FC236}">
                <a16:creationId xmlns:a16="http://schemas.microsoft.com/office/drawing/2014/main" id="{EBACBF2E-497C-31B1-2A6D-E152F3946A47}"/>
              </a:ext>
            </a:extLst>
          </p:cNvPr>
          <p:cNvSpPr txBox="1">
            <a:spLocks/>
          </p:cNvSpPr>
          <p:nvPr/>
        </p:nvSpPr>
        <p:spPr>
          <a:xfrm>
            <a:off x="508001" y="455085"/>
            <a:ext cx="11157817" cy="660511"/>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CH" dirty="0">
                <a:solidFill>
                  <a:prstClr val="white"/>
                </a:solidFill>
                <a:latin typeface="Calibri" panose="020F0502020204030204"/>
              </a:rPr>
              <a:t>AISE</a:t>
            </a:r>
            <a:endParaRPr kumimoji="0" lang="fr-CH" sz="4400" b="0" i="0" u="none" strike="noStrike" kern="1200" cap="none" spc="0" normalizeH="0" baseline="0" noProof="0" dirty="0">
              <a:ln>
                <a:noFill/>
              </a:ln>
              <a:solidFill>
                <a:srgbClr val="089CA2"/>
              </a:solidFill>
              <a:effectLst/>
              <a:uLnTx/>
              <a:uFillTx/>
              <a:latin typeface="Calibri" panose="020F0502020204030204"/>
              <a:ea typeface="+mj-ea"/>
              <a:cs typeface="+mj-cs"/>
            </a:endParaRPr>
          </a:p>
        </p:txBody>
      </p:sp>
      <p:pic>
        <p:nvPicPr>
          <p:cNvPr id="24" name="Image 2">
            <a:extLst>
              <a:ext uri="{FF2B5EF4-FFF2-40B4-BE49-F238E27FC236}">
                <a16:creationId xmlns:a16="http://schemas.microsoft.com/office/drawing/2014/main" id="{7472BFFE-9BD9-115E-06D9-9A875FC410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211" y="1664713"/>
            <a:ext cx="4336100" cy="36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52583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F53CEFA3-4F76-31BD-8809-F9DDE96000EA}"/>
              </a:ext>
            </a:extLst>
          </p:cNvPr>
          <p:cNvSpPr>
            <a:spLocks noChangeArrowheads="1"/>
          </p:cNvSpPr>
          <p:nvPr/>
        </p:nvSpPr>
        <p:spPr bwMode="auto">
          <a:xfrm>
            <a:off x="2024064" y="2000251"/>
            <a:ext cx="8072437"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br>
              <a:rPr lang="fr-FR" altLang="fr-FR" sz="4400">
                <a:latin typeface="Lucida Sans" panose="020B0602030504020204" pitchFamily="34" charset="0"/>
              </a:rPr>
            </a:br>
            <a:endParaRPr lang="fr-FR" altLang="fr-FR" sz="4400">
              <a:solidFill>
                <a:schemeClr val="accent2"/>
              </a:solidFill>
              <a:latin typeface="Lucida Sans" panose="020B0602030504020204" pitchFamily="34" charset="0"/>
            </a:endParaRPr>
          </a:p>
        </p:txBody>
      </p:sp>
      <p:sp>
        <p:nvSpPr>
          <p:cNvPr id="4099" name="Rectangle 12">
            <a:extLst>
              <a:ext uri="{FF2B5EF4-FFF2-40B4-BE49-F238E27FC236}">
                <a16:creationId xmlns:a16="http://schemas.microsoft.com/office/drawing/2014/main" id="{30BF6BB3-9D48-9106-1B1D-2FD88E4C6A6A}"/>
              </a:ext>
            </a:extLst>
          </p:cNvPr>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latin typeface="Lucida Sans" panose="020B0602030504020204" pitchFamily="34" charset="0"/>
            </a:endParaRPr>
          </a:p>
        </p:txBody>
      </p:sp>
      <p:sp>
        <p:nvSpPr>
          <p:cNvPr id="4100" name="ZoneTexte 2">
            <a:extLst>
              <a:ext uri="{FF2B5EF4-FFF2-40B4-BE49-F238E27FC236}">
                <a16:creationId xmlns:a16="http://schemas.microsoft.com/office/drawing/2014/main" id="{4B622ECD-D01C-73B2-F9BF-E5B06EF7EFEE}"/>
              </a:ext>
            </a:extLst>
          </p:cNvPr>
          <p:cNvSpPr txBox="1">
            <a:spLocks noChangeArrowheads="1"/>
          </p:cNvSpPr>
          <p:nvPr/>
        </p:nvSpPr>
        <p:spPr bwMode="auto">
          <a:xfrm>
            <a:off x="10722768" y="6415882"/>
            <a:ext cx="10590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fr-FR" sz="1200" dirty="0">
                <a:latin typeface="Lucida Sans" panose="020B0602030504020204" pitchFamily="34" charset="0"/>
              </a:rPr>
              <a:t> Mars 2026</a:t>
            </a:r>
          </a:p>
        </p:txBody>
      </p:sp>
      <p:sp>
        <p:nvSpPr>
          <p:cNvPr id="4111" name="ZoneTexte 2">
            <a:extLst>
              <a:ext uri="{FF2B5EF4-FFF2-40B4-BE49-F238E27FC236}">
                <a16:creationId xmlns:a16="http://schemas.microsoft.com/office/drawing/2014/main" id="{99A5BAD8-6DE9-D176-91B4-F16B638F9001}"/>
              </a:ext>
            </a:extLst>
          </p:cNvPr>
          <p:cNvSpPr txBox="1">
            <a:spLocks noChangeArrowheads="1"/>
          </p:cNvSpPr>
          <p:nvPr/>
        </p:nvSpPr>
        <p:spPr bwMode="auto">
          <a:xfrm>
            <a:off x="2351089" y="3933825"/>
            <a:ext cx="7273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CH" altLang="fr-FR" sz="1800">
                <a:latin typeface="Lucida Sans" panose="020B0602030504020204" pitchFamily="34" charset="0"/>
              </a:rPr>
              <a:t>Bassins           Begnins         Burtigny         Coinsins        Duillier     </a:t>
            </a:r>
          </a:p>
        </p:txBody>
      </p:sp>
      <p:sp>
        <p:nvSpPr>
          <p:cNvPr id="4112" name="ZoneTexte 19">
            <a:extLst>
              <a:ext uri="{FF2B5EF4-FFF2-40B4-BE49-F238E27FC236}">
                <a16:creationId xmlns:a16="http://schemas.microsoft.com/office/drawing/2014/main" id="{172E5555-4976-E039-3231-400F89A6891F}"/>
              </a:ext>
            </a:extLst>
          </p:cNvPr>
          <p:cNvSpPr txBox="1">
            <a:spLocks noChangeArrowheads="1"/>
          </p:cNvSpPr>
          <p:nvPr/>
        </p:nvSpPr>
        <p:spPr bwMode="auto">
          <a:xfrm>
            <a:off x="2351089" y="5921375"/>
            <a:ext cx="7273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CH" altLang="fr-FR" sz="1800" dirty="0">
                <a:latin typeface="Lucida Sans" panose="020B0602030504020204" pitchFamily="34" charset="0"/>
              </a:rPr>
              <a:t>Le Vaud         Longirod       Marchissy        St-George          Vich     </a:t>
            </a:r>
          </a:p>
        </p:txBody>
      </p:sp>
      <p:pic>
        <p:nvPicPr>
          <p:cNvPr id="4113" name="Image 2">
            <a:extLst>
              <a:ext uri="{FF2B5EF4-FFF2-40B4-BE49-F238E27FC236}">
                <a16:creationId xmlns:a16="http://schemas.microsoft.com/office/drawing/2014/main" id="{F22C81C1-51EB-A2E0-D539-C54D6FA16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1" y="347665"/>
            <a:ext cx="2387600"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a:extLst>
              <a:ext uri="{FF2B5EF4-FFF2-40B4-BE49-F238E27FC236}">
                <a16:creationId xmlns:a16="http://schemas.microsoft.com/office/drawing/2014/main" id="{DC7A871E-B5BE-4B88-B930-E6DC673CC510}"/>
              </a:ext>
            </a:extLst>
          </p:cNvPr>
          <p:cNvPicPr>
            <a:picLocks noChangeAspect="1"/>
          </p:cNvPicPr>
          <p:nvPr/>
        </p:nvPicPr>
        <p:blipFill>
          <a:blip r:embed="rId4"/>
          <a:stretch>
            <a:fillRect/>
          </a:stretch>
        </p:blipFill>
        <p:spPr bwMode="auto">
          <a:xfrm>
            <a:off x="2495549" y="2852738"/>
            <a:ext cx="757238" cy="954960"/>
          </a:xfrm>
          <a:prstGeom prst="rect">
            <a:avLst/>
          </a:prstGeom>
          <a:effectLst>
            <a:outerShdw blurRad="76200" dir="13500000" sy="23000" kx="1200000" algn="br" rotWithShape="0">
              <a:prstClr val="black">
                <a:alpha val="20000"/>
              </a:prstClr>
            </a:outerShdw>
          </a:effectLst>
        </p:spPr>
      </p:pic>
      <p:pic>
        <p:nvPicPr>
          <p:cNvPr id="3" name="Image 2">
            <a:extLst>
              <a:ext uri="{FF2B5EF4-FFF2-40B4-BE49-F238E27FC236}">
                <a16:creationId xmlns:a16="http://schemas.microsoft.com/office/drawing/2014/main" id="{C23E4326-1382-0F3A-353A-FA1AABC47315}"/>
              </a:ext>
            </a:extLst>
          </p:cNvPr>
          <p:cNvPicPr>
            <a:picLocks noChangeAspect="1"/>
          </p:cNvPicPr>
          <p:nvPr/>
        </p:nvPicPr>
        <p:blipFill>
          <a:blip r:embed="rId5"/>
          <a:stretch>
            <a:fillRect/>
          </a:stretch>
        </p:blipFill>
        <p:spPr bwMode="auto">
          <a:xfrm>
            <a:off x="4128753" y="2818788"/>
            <a:ext cx="780948" cy="984862"/>
          </a:xfrm>
          <a:prstGeom prst="rect">
            <a:avLst/>
          </a:prstGeom>
          <a:effectLst>
            <a:outerShdw blurRad="76200" dir="13500000" sy="23000" kx="1200000" algn="br" rotWithShape="0">
              <a:prstClr val="black">
                <a:alpha val="20000"/>
              </a:prstClr>
            </a:outerShdw>
          </a:effectLst>
        </p:spPr>
      </p:pic>
      <p:pic>
        <p:nvPicPr>
          <p:cNvPr id="4" name="Image 3">
            <a:extLst>
              <a:ext uri="{FF2B5EF4-FFF2-40B4-BE49-F238E27FC236}">
                <a16:creationId xmlns:a16="http://schemas.microsoft.com/office/drawing/2014/main" id="{2D1CC83A-A61F-BDA5-80D7-B08485B6FCCC}"/>
              </a:ext>
            </a:extLst>
          </p:cNvPr>
          <p:cNvPicPr>
            <a:picLocks noChangeAspect="1"/>
          </p:cNvPicPr>
          <p:nvPr/>
        </p:nvPicPr>
        <p:blipFill>
          <a:blip r:embed="rId6"/>
          <a:stretch>
            <a:fillRect/>
          </a:stretch>
        </p:blipFill>
        <p:spPr bwMode="auto">
          <a:xfrm>
            <a:off x="5661819" y="2812279"/>
            <a:ext cx="765969" cy="965971"/>
          </a:xfrm>
          <a:prstGeom prst="rect">
            <a:avLst/>
          </a:prstGeom>
          <a:effectLst>
            <a:outerShdw blurRad="76200" dir="13500000" sy="23000" kx="1200000" algn="br" rotWithShape="0">
              <a:prstClr val="black">
                <a:alpha val="20000"/>
              </a:prstClr>
            </a:outerShdw>
          </a:effectLst>
        </p:spPr>
      </p:pic>
      <p:pic>
        <p:nvPicPr>
          <p:cNvPr id="5" name="Image 4">
            <a:extLst>
              <a:ext uri="{FF2B5EF4-FFF2-40B4-BE49-F238E27FC236}">
                <a16:creationId xmlns:a16="http://schemas.microsoft.com/office/drawing/2014/main" id="{79A8DDB2-DC81-7C7D-8DC4-FE47635D1D4A}"/>
              </a:ext>
            </a:extLst>
          </p:cNvPr>
          <p:cNvPicPr>
            <a:picLocks noChangeAspect="1"/>
          </p:cNvPicPr>
          <p:nvPr/>
        </p:nvPicPr>
        <p:blipFill>
          <a:blip r:embed="rId7"/>
          <a:stretch>
            <a:fillRect/>
          </a:stretch>
        </p:blipFill>
        <p:spPr bwMode="auto">
          <a:xfrm>
            <a:off x="7296151" y="2847315"/>
            <a:ext cx="738187" cy="930935"/>
          </a:xfrm>
          <a:prstGeom prst="rect">
            <a:avLst/>
          </a:prstGeom>
          <a:effectLst>
            <a:outerShdw blurRad="76200" dir="13500000" sy="23000" kx="1200000" algn="br" rotWithShape="0">
              <a:prstClr val="black">
                <a:alpha val="20000"/>
              </a:prstClr>
            </a:outerShdw>
          </a:effectLst>
        </p:spPr>
      </p:pic>
      <p:pic>
        <p:nvPicPr>
          <p:cNvPr id="6" name="Image 5">
            <a:extLst>
              <a:ext uri="{FF2B5EF4-FFF2-40B4-BE49-F238E27FC236}">
                <a16:creationId xmlns:a16="http://schemas.microsoft.com/office/drawing/2014/main" id="{D3375BD1-5FE5-D5EE-77D4-7D5957F4EC78}"/>
              </a:ext>
            </a:extLst>
          </p:cNvPr>
          <p:cNvPicPr>
            <a:picLocks noChangeAspect="1"/>
          </p:cNvPicPr>
          <p:nvPr/>
        </p:nvPicPr>
        <p:blipFill>
          <a:blip r:embed="rId8"/>
          <a:stretch>
            <a:fillRect/>
          </a:stretch>
        </p:blipFill>
        <p:spPr bwMode="auto">
          <a:xfrm>
            <a:off x="8754352" y="2818788"/>
            <a:ext cx="738187" cy="984862"/>
          </a:xfrm>
          <a:prstGeom prst="rect">
            <a:avLst/>
          </a:prstGeom>
          <a:effectLst>
            <a:outerShdw blurRad="76200" dir="13500000" sy="23000" kx="1200000" algn="br" rotWithShape="0">
              <a:prstClr val="black">
                <a:alpha val="20000"/>
              </a:prstClr>
            </a:outerShdw>
          </a:effectLst>
        </p:spPr>
      </p:pic>
      <p:pic>
        <p:nvPicPr>
          <p:cNvPr id="7" name="Image 6">
            <a:extLst>
              <a:ext uri="{FF2B5EF4-FFF2-40B4-BE49-F238E27FC236}">
                <a16:creationId xmlns:a16="http://schemas.microsoft.com/office/drawing/2014/main" id="{6FD66F09-4FA7-B2E1-62CB-752F518135B7}"/>
              </a:ext>
            </a:extLst>
          </p:cNvPr>
          <p:cNvPicPr>
            <a:picLocks noChangeAspect="1"/>
          </p:cNvPicPr>
          <p:nvPr/>
        </p:nvPicPr>
        <p:blipFill>
          <a:blip r:embed="rId9"/>
          <a:stretch>
            <a:fillRect/>
          </a:stretch>
        </p:blipFill>
        <p:spPr bwMode="auto">
          <a:xfrm>
            <a:off x="2495549" y="4743468"/>
            <a:ext cx="784228" cy="988996"/>
          </a:xfrm>
          <a:prstGeom prst="rect">
            <a:avLst/>
          </a:prstGeom>
          <a:effectLst>
            <a:outerShdw blurRad="76200" dir="13500000" sy="23000" kx="1200000" algn="br" rotWithShape="0">
              <a:prstClr val="black">
                <a:alpha val="20000"/>
              </a:prstClr>
            </a:outerShdw>
          </a:effectLst>
        </p:spPr>
      </p:pic>
      <p:pic>
        <p:nvPicPr>
          <p:cNvPr id="8" name="Image 7">
            <a:extLst>
              <a:ext uri="{FF2B5EF4-FFF2-40B4-BE49-F238E27FC236}">
                <a16:creationId xmlns:a16="http://schemas.microsoft.com/office/drawing/2014/main" id="{4F3248AC-0982-F5C5-BF58-3B87475AC154}"/>
              </a:ext>
            </a:extLst>
          </p:cNvPr>
          <p:cNvPicPr>
            <a:picLocks noChangeAspect="1"/>
          </p:cNvPicPr>
          <p:nvPr/>
        </p:nvPicPr>
        <p:blipFill>
          <a:blip r:embed="rId10"/>
          <a:stretch>
            <a:fillRect/>
          </a:stretch>
        </p:blipFill>
        <p:spPr bwMode="auto">
          <a:xfrm>
            <a:off x="4077492" y="4741864"/>
            <a:ext cx="784227" cy="988996"/>
          </a:xfrm>
          <a:prstGeom prst="rect">
            <a:avLst/>
          </a:prstGeom>
          <a:effectLst>
            <a:outerShdw blurRad="76200" dir="13500000" sy="23000" kx="1200000" algn="br" rotWithShape="0">
              <a:prstClr val="black">
                <a:alpha val="20000"/>
              </a:prstClr>
            </a:outerShdw>
          </a:effectLst>
        </p:spPr>
      </p:pic>
      <p:pic>
        <p:nvPicPr>
          <p:cNvPr id="9" name="Image 8">
            <a:extLst>
              <a:ext uri="{FF2B5EF4-FFF2-40B4-BE49-F238E27FC236}">
                <a16:creationId xmlns:a16="http://schemas.microsoft.com/office/drawing/2014/main" id="{14C19513-D16D-22A7-5538-602D82120CDF}"/>
              </a:ext>
            </a:extLst>
          </p:cNvPr>
          <p:cNvPicPr>
            <a:picLocks noChangeAspect="1"/>
          </p:cNvPicPr>
          <p:nvPr/>
        </p:nvPicPr>
        <p:blipFill>
          <a:blip r:embed="rId11"/>
          <a:stretch>
            <a:fillRect/>
          </a:stretch>
        </p:blipFill>
        <p:spPr bwMode="auto">
          <a:xfrm>
            <a:off x="5621338" y="4713839"/>
            <a:ext cx="806450" cy="1017021"/>
          </a:xfrm>
          <a:prstGeom prst="rect">
            <a:avLst/>
          </a:prstGeom>
          <a:effectLst>
            <a:outerShdw blurRad="76200" dir="13500000" sy="23000" kx="1200000" algn="br" rotWithShape="0">
              <a:prstClr val="black">
                <a:alpha val="20000"/>
              </a:prstClr>
            </a:outerShdw>
          </a:effectLst>
        </p:spPr>
      </p:pic>
      <p:pic>
        <p:nvPicPr>
          <p:cNvPr id="10" name="Image 9">
            <a:extLst>
              <a:ext uri="{FF2B5EF4-FFF2-40B4-BE49-F238E27FC236}">
                <a16:creationId xmlns:a16="http://schemas.microsoft.com/office/drawing/2014/main" id="{88D5067D-4405-A6A5-7628-F6DEB9366335}"/>
              </a:ext>
            </a:extLst>
          </p:cNvPr>
          <p:cNvPicPr>
            <a:picLocks noChangeAspect="1"/>
          </p:cNvPicPr>
          <p:nvPr/>
        </p:nvPicPr>
        <p:blipFill>
          <a:blip r:embed="rId12"/>
          <a:stretch>
            <a:fillRect/>
          </a:stretch>
        </p:blipFill>
        <p:spPr bwMode="auto">
          <a:xfrm>
            <a:off x="7227888" y="4741864"/>
            <a:ext cx="806450" cy="1017022"/>
          </a:xfrm>
          <a:prstGeom prst="rect">
            <a:avLst/>
          </a:prstGeom>
          <a:effectLst>
            <a:outerShdw blurRad="76200" dir="13500000" sy="23000" kx="1200000" algn="br" rotWithShape="0">
              <a:prstClr val="black">
                <a:alpha val="20000"/>
              </a:prstClr>
            </a:outerShdw>
          </a:effectLst>
        </p:spPr>
      </p:pic>
      <p:pic>
        <p:nvPicPr>
          <p:cNvPr id="11" name="Image 10">
            <a:extLst>
              <a:ext uri="{FF2B5EF4-FFF2-40B4-BE49-F238E27FC236}">
                <a16:creationId xmlns:a16="http://schemas.microsoft.com/office/drawing/2014/main" id="{FECB1EA3-C709-0BBD-1552-6C8F13C1474E}"/>
              </a:ext>
            </a:extLst>
          </p:cNvPr>
          <p:cNvPicPr>
            <a:picLocks noChangeAspect="1"/>
          </p:cNvPicPr>
          <p:nvPr/>
        </p:nvPicPr>
        <p:blipFill>
          <a:blip r:embed="rId13"/>
          <a:stretch>
            <a:fillRect/>
          </a:stretch>
        </p:blipFill>
        <p:spPr bwMode="auto">
          <a:xfrm>
            <a:off x="8769349" y="4721330"/>
            <a:ext cx="806450" cy="1017021"/>
          </a:xfrm>
          <a:prstGeom prst="rect">
            <a:avLst/>
          </a:prstGeom>
          <a:effectLst>
            <a:outerShdw blurRad="76200" dir="13500000" sy="23000" kx="1200000" algn="br" rotWithShape="0">
              <a:prstClr val="black">
                <a:alpha val="20000"/>
              </a:prstClr>
            </a:outerShdw>
          </a:effectLst>
        </p:spPr>
      </p:pic>
      <p:sp>
        <p:nvSpPr>
          <p:cNvPr id="13" name="ZoneTexte 12">
            <a:extLst>
              <a:ext uri="{FF2B5EF4-FFF2-40B4-BE49-F238E27FC236}">
                <a16:creationId xmlns:a16="http://schemas.microsoft.com/office/drawing/2014/main" id="{26E49039-C1DD-87B5-FF61-FE4C9501D47D}"/>
              </a:ext>
            </a:extLst>
          </p:cNvPr>
          <p:cNvSpPr txBox="1"/>
          <p:nvPr/>
        </p:nvSpPr>
        <p:spPr>
          <a:xfrm>
            <a:off x="2874168" y="1903278"/>
            <a:ext cx="6097190" cy="590931"/>
          </a:xfrm>
          <a:prstGeom prst="rect">
            <a:avLst/>
          </a:prstGeom>
          <a:noFill/>
        </p:spPr>
        <p:txBody>
          <a:bodyPr wrap="square">
            <a:spAutoFit/>
          </a:bodyPr>
          <a:lstStyle/>
          <a:p>
            <a:pPr algn="ctr">
              <a:lnSpc>
                <a:spcPct val="90000"/>
              </a:lnSpc>
              <a:spcBef>
                <a:spcPct val="0"/>
              </a:spcBef>
              <a:spcAft>
                <a:spcPts val="600"/>
              </a:spcAft>
              <a:buNone/>
            </a:pPr>
            <a:r>
              <a:rPr lang="en-US" altLang="fr-FR" sz="3600" b="1" dirty="0"/>
              <a:t>10 communes </a:t>
            </a:r>
            <a:r>
              <a:rPr lang="en-US" altLang="fr-FR" sz="3600" b="1" dirty="0" err="1"/>
              <a:t>membres</a:t>
            </a:r>
            <a:endParaRPr lang="en-US" altLang="fr-FR" sz="3600" b="1"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8" name="Rectangle 1">
            <a:extLst>
              <a:ext uri="{FF2B5EF4-FFF2-40B4-BE49-F238E27FC236}">
                <a16:creationId xmlns:a16="http://schemas.microsoft.com/office/drawing/2014/main" id="{C0833086-F3B9-6AFD-EAD7-C5380565DDD1}"/>
              </a:ext>
            </a:extLst>
          </p:cNvPr>
          <p:cNvSpPr>
            <a:spLocks noChangeArrowheads="1"/>
          </p:cNvSpPr>
          <p:nvPr/>
        </p:nvSpPr>
        <p:spPr bwMode="auto">
          <a:xfrm>
            <a:off x="481013" y="3752849"/>
            <a:ext cx="4083843" cy="245268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0000"/>
              </a:lnSpc>
              <a:spcBef>
                <a:spcPct val="0"/>
              </a:spcBef>
              <a:spcAft>
                <a:spcPts val="600"/>
              </a:spcAft>
              <a:buNone/>
            </a:pPr>
            <a:r>
              <a:rPr lang="en-US" altLang="fr-FR" sz="3600" b="1" dirty="0">
                <a:latin typeface="+mj-lt"/>
                <a:ea typeface="+mj-ea"/>
                <a:cs typeface="+mj-cs"/>
              </a:rPr>
              <a:t>Buts de </a:t>
            </a:r>
            <a:r>
              <a:rPr lang="en-US" altLang="fr-FR" sz="3600" b="1" dirty="0" err="1">
                <a:latin typeface="+mj-lt"/>
                <a:ea typeface="+mj-ea"/>
                <a:cs typeface="+mj-cs"/>
              </a:rPr>
              <a:t>l’AISE</a:t>
            </a:r>
            <a:r>
              <a:rPr lang="en-US" altLang="fr-FR" sz="3600" b="1" dirty="0">
                <a:latin typeface="+mj-lt"/>
                <a:ea typeface="+mj-ea"/>
                <a:cs typeface="+mj-cs"/>
              </a:rPr>
              <a:t> </a:t>
            </a:r>
          </a:p>
          <a:p>
            <a:pPr>
              <a:lnSpc>
                <a:spcPct val="90000"/>
              </a:lnSpc>
              <a:spcBef>
                <a:spcPct val="0"/>
              </a:spcBef>
              <a:spcAft>
                <a:spcPts val="600"/>
              </a:spcAft>
              <a:buNone/>
            </a:pPr>
            <a:r>
              <a:rPr lang="en-US" altLang="fr-FR" sz="3600" dirty="0">
                <a:latin typeface="+mj-lt"/>
                <a:ea typeface="+mj-ea"/>
                <a:cs typeface="+mj-cs"/>
              </a:rPr>
              <a:t>(article 2 des </a:t>
            </a:r>
            <a:r>
              <a:rPr lang="en-US" altLang="fr-FR" sz="3600" dirty="0" err="1">
                <a:latin typeface="+mj-lt"/>
                <a:ea typeface="+mj-ea"/>
                <a:cs typeface="+mj-cs"/>
              </a:rPr>
              <a:t>statuts</a:t>
            </a:r>
            <a:r>
              <a:rPr lang="en-US" altLang="fr-FR" sz="3600" dirty="0">
                <a:latin typeface="+mj-lt"/>
                <a:ea typeface="+mj-ea"/>
                <a:cs typeface="+mj-cs"/>
              </a:rPr>
              <a:t>)</a:t>
            </a:r>
          </a:p>
        </p:txBody>
      </p:sp>
      <p:pic>
        <p:nvPicPr>
          <p:cNvPr id="5" name="Image 4">
            <a:extLst>
              <a:ext uri="{FF2B5EF4-FFF2-40B4-BE49-F238E27FC236}">
                <a16:creationId xmlns:a16="http://schemas.microsoft.com/office/drawing/2014/main" id="{75A4F293-3F8C-665D-57A0-28E3FAD290AE}"/>
              </a:ext>
            </a:extLst>
          </p:cNvPr>
          <p:cNvPicPr>
            <a:picLocks noChangeAspect="1"/>
          </p:cNvPicPr>
          <p:nvPr/>
        </p:nvPicPr>
        <p:blipFill>
          <a:blip r:embed="rId3"/>
          <a:srcRect t="15445" b="17296"/>
          <a:stretch>
            <a:fillRect/>
          </a:stretch>
        </p:blipFill>
        <p:spPr>
          <a:xfrm>
            <a:off x="20" y="10"/>
            <a:ext cx="12191980" cy="3343265"/>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6" name="Rectangle 0">
            <a:extLst>
              <a:ext uri="{FF2B5EF4-FFF2-40B4-BE49-F238E27FC236}">
                <a16:creationId xmlns:a16="http://schemas.microsoft.com/office/drawing/2014/main" id="{BD9991C0-F35B-F3D2-5091-23E42240D8DB}"/>
              </a:ext>
            </a:extLst>
          </p:cNvPr>
          <p:cNvSpPr txBox="1">
            <a:spLocks noChangeArrowheads="1"/>
          </p:cNvSpPr>
          <p:nvPr/>
        </p:nvSpPr>
        <p:spPr bwMode="auto">
          <a:xfrm>
            <a:off x="4223982" y="3752850"/>
            <a:ext cx="7485413" cy="2452687"/>
          </a:xfrm>
          <a:prstGeom prst="rect">
            <a:avLst/>
          </a:prstGeom>
        </p:spPr>
        <p:txBody>
          <a:bodyPr vert="horz" lIns="91440" tIns="45720" rIns="91440" bIns="45720" rtlCol="0" anchor="ctr">
            <a:normAutofit/>
          </a:bodyPr>
          <a:lstStyle/>
          <a:p>
            <a:pPr indent="-228600">
              <a:lnSpc>
                <a:spcPct val="90000"/>
              </a:lnSpc>
              <a:spcBef>
                <a:spcPct val="20000"/>
              </a:spcBef>
              <a:buFont typeface="Arial" panose="020B0604020202020204" pitchFamily="34" charset="0"/>
              <a:buChar char="•"/>
              <a:defRPr/>
            </a:pPr>
            <a:endParaRPr lang="en-US" dirty="0"/>
          </a:p>
          <a:p>
            <a:pPr marL="457200" indent="-228600">
              <a:lnSpc>
                <a:spcPct val="90000"/>
              </a:lnSpc>
              <a:spcBef>
                <a:spcPct val="20000"/>
              </a:spcBef>
              <a:buFont typeface="Arial" panose="020B0604020202020204" pitchFamily="34" charset="0"/>
              <a:buChar char="•"/>
              <a:defRPr/>
            </a:pPr>
            <a:r>
              <a:rPr lang="en-US" dirty="0" err="1"/>
              <a:t>Pourvoir</a:t>
            </a:r>
            <a:r>
              <a:rPr lang="en-US" dirty="0"/>
              <a:t> aux </a:t>
            </a:r>
            <a:r>
              <a:rPr lang="en-US" dirty="0" err="1"/>
              <a:t>besoins</a:t>
            </a:r>
            <a:r>
              <a:rPr lang="en-US" dirty="0"/>
              <a:t> de la </a:t>
            </a:r>
            <a:r>
              <a:rPr lang="en-US" dirty="0" err="1"/>
              <a:t>scolarité</a:t>
            </a:r>
            <a:r>
              <a:rPr lang="en-US" dirty="0"/>
              <a:t> </a:t>
            </a:r>
            <a:r>
              <a:rPr lang="en-US" dirty="0" err="1"/>
              <a:t>obligatoire</a:t>
            </a:r>
            <a:r>
              <a:rPr lang="en-US" dirty="0"/>
              <a:t> à charge des communes pour les </a:t>
            </a:r>
            <a:r>
              <a:rPr lang="en-US" dirty="0" err="1"/>
              <a:t>degrés</a:t>
            </a:r>
            <a:r>
              <a:rPr lang="en-US" dirty="0"/>
              <a:t> </a:t>
            </a:r>
            <a:r>
              <a:rPr lang="en-US" dirty="0" err="1"/>
              <a:t>primaires</a:t>
            </a:r>
            <a:r>
              <a:rPr lang="en-US" dirty="0"/>
              <a:t> et </a:t>
            </a:r>
            <a:r>
              <a:rPr lang="en-US" dirty="0" err="1"/>
              <a:t>secondaires</a:t>
            </a:r>
            <a:r>
              <a:rPr lang="en-US" dirty="0"/>
              <a:t> des enfants </a:t>
            </a:r>
            <a:r>
              <a:rPr lang="en-US" dirty="0" err="1"/>
              <a:t>domiciliés</a:t>
            </a:r>
            <a:r>
              <a:rPr lang="en-US" dirty="0"/>
              <a:t> sur le </a:t>
            </a:r>
            <a:r>
              <a:rPr lang="en-US" dirty="0" err="1"/>
              <a:t>territoire</a:t>
            </a:r>
            <a:r>
              <a:rPr lang="en-US" dirty="0"/>
              <a:t> des communes </a:t>
            </a:r>
            <a:r>
              <a:rPr lang="en-US" dirty="0" err="1"/>
              <a:t>associées</a:t>
            </a:r>
            <a:r>
              <a:rPr lang="en-US" dirty="0"/>
              <a:t>.</a:t>
            </a:r>
          </a:p>
          <a:p>
            <a:pPr marL="457200" indent="-228600">
              <a:lnSpc>
                <a:spcPct val="90000"/>
              </a:lnSpc>
              <a:spcBef>
                <a:spcPct val="20000"/>
              </a:spcBef>
              <a:buFont typeface="Arial" panose="020B0604020202020204" pitchFamily="34" charset="0"/>
              <a:buChar char="•"/>
              <a:defRPr/>
            </a:pPr>
            <a:endParaRPr lang="en-US" dirty="0"/>
          </a:p>
          <a:p>
            <a:pPr marL="457200" indent="-228600" algn="just">
              <a:lnSpc>
                <a:spcPct val="90000"/>
              </a:lnSpc>
              <a:spcBef>
                <a:spcPct val="20000"/>
              </a:spcBef>
              <a:buFont typeface="Arial" panose="020B0604020202020204" pitchFamily="34" charset="0"/>
              <a:buChar char="•"/>
              <a:defRPr/>
            </a:pPr>
            <a:r>
              <a:rPr lang="en-US" dirty="0"/>
              <a:t>Mettre à disposition et </a:t>
            </a:r>
            <a:r>
              <a:rPr lang="en-US" dirty="0" err="1"/>
              <a:t>gérer</a:t>
            </a:r>
            <a:r>
              <a:rPr lang="en-US" dirty="0"/>
              <a:t> les </a:t>
            </a:r>
            <a:r>
              <a:rPr lang="en-US" dirty="0" err="1"/>
              <a:t>locaux</a:t>
            </a:r>
            <a:r>
              <a:rPr lang="en-US" dirty="0"/>
              <a:t> et installations </a:t>
            </a:r>
            <a:r>
              <a:rPr lang="en-US" dirty="0" err="1"/>
              <a:t>scolaires</a:t>
            </a:r>
            <a:r>
              <a:rPr lang="en-US" dirty="0"/>
              <a:t> </a:t>
            </a:r>
            <a:r>
              <a:rPr lang="en-US" dirty="0" err="1"/>
              <a:t>nécessaires</a:t>
            </a:r>
            <a:r>
              <a:rPr lang="en-US" dirty="0"/>
              <a:t> à </a:t>
            </a:r>
            <a:r>
              <a:rPr lang="en-US" dirty="0" err="1"/>
              <a:t>l’enseignement</a:t>
            </a:r>
            <a:r>
              <a:rPr lang="en-US" dirty="0"/>
              <a:t> </a:t>
            </a:r>
            <a:r>
              <a:rPr lang="en-US" dirty="0" err="1"/>
              <a:t>ainsi</a:t>
            </a:r>
            <a:r>
              <a:rPr lang="en-US" dirty="0"/>
              <a:t> </a:t>
            </a:r>
            <a:r>
              <a:rPr lang="en-US" dirty="0" err="1"/>
              <a:t>que</a:t>
            </a:r>
            <a:r>
              <a:rPr lang="en-US" dirty="0"/>
              <a:t> les transports </a:t>
            </a:r>
            <a:r>
              <a:rPr lang="en-US" dirty="0" err="1"/>
              <a:t>scolaires</a:t>
            </a:r>
            <a:r>
              <a:rPr lang="en-US" dirty="0"/>
              <a:t>, les devoirs </a:t>
            </a:r>
            <a:r>
              <a:rPr lang="en-US" dirty="0" err="1"/>
              <a:t>surveillés</a:t>
            </a:r>
            <a:r>
              <a:rPr lang="en-US" dirty="0"/>
              <a:t>, les </a:t>
            </a:r>
            <a:r>
              <a:rPr lang="en-US" dirty="0" err="1"/>
              <a:t>cantines</a:t>
            </a:r>
            <a:r>
              <a:rPr lang="en-US" dirty="0"/>
              <a:t> </a:t>
            </a:r>
            <a:r>
              <a:rPr lang="en-US" dirty="0" err="1"/>
              <a:t>scolaires</a:t>
            </a:r>
            <a:r>
              <a:rPr lang="en-US" dirty="0"/>
              <a:t> et la </a:t>
            </a:r>
            <a:r>
              <a:rPr lang="en-US" dirty="0" err="1"/>
              <a:t>prévention</a:t>
            </a:r>
            <a:r>
              <a:rPr lang="en-US" dirty="0"/>
              <a:t>.</a:t>
            </a:r>
          </a:p>
          <a:p>
            <a:pPr marL="457200" indent="-228600">
              <a:lnSpc>
                <a:spcPct val="90000"/>
              </a:lnSpc>
              <a:spcBef>
                <a:spcPct val="20000"/>
              </a:spcBef>
              <a:buFont typeface="Arial" panose="020B0604020202020204" pitchFamily="34" charset="0"/>
              <a:buChar char="•"/>
              <a:defRPr/>
            </a:pP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49" name="Rectangle 824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51" name="Freeform: Shape 825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53" name="Rectangle 825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55" name="Rectangle 825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57" name="Freeform: Shape 825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259" name="Isosceles Triangle 825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a:extLst>
              <a:ext uri="{FF2B5EF4-FFF2-40B4-BE49-F238E27FC236}">
                <a16:creationId xmlns:a16="http://schemas.microsoft.com/office/drawing/2014/main" id="{648FA543-6537-069D-0AF0-CD133EB7EB95}"/>
              </a:ext>
            </a:extLst>
          </p:cNvPr>
          <p:cNvPicPr>
            <a:picLocks noChangeAspect="1"/>
          </p:cNvPicPr>
          <p:nvPr/>
        </p:nvPicPr>
        <p:blipFill>
          <a:blip r:embed="rId2"/>
          <a:srcRect r="1" b="5874"/>
          <a:stretch>
            <a:fillRect/>
          </a:stretch>
        </p:blipFill>
        <p:spPr>
          <a:xfrm>
            <a:off x="858235" y="643467"/>
            <a:ext cx="10475529" cy="5571065"/>
          </a:xfrm>
          <a:prstGeom prst="rect">
            <a:avLst/>
          </a:prstGeom>
          <a:ln>
            <a:noFill/>
          </a:ln>
        </p:spPr>
      </p:pic>
      <p:sp>
        <p:nvSpPr>
          <p:cNvPr id="8261" name="Isosceles Triangle 826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ZoneTexte 1">
            <a:extLst>
              <a:ext uri="{FF2B5EF4-FFF2-40B4-BE49-F238E27FC236}">
                <a16:creationId xmlns:a16="http://schemas.microsoft.com/office/drawing/2014/main" id="{DD112DCD-A300-7854-D9CA-8DD5A10F959F}"/>
              </a:ext>
            </a:extLst>
          </p:cNvPr>
          <p:cNvSpPr txBox="1">
            <a:spLocks noChangeArrowheads="1"/>
          </p:cNvSpPr>
          <p:nvPr/>
        </p:nvSpPr>
        <p:spPr bwMode="auto">
          <a:xfrm>
            <a:off x="2695576" y="1464386"/>
            <a:ext cx="5543550"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90000"/>
              </a:lnSpc>
              <a:spcBef>
                <a:spcPct val="0"/>
              </a:spcBef>
              <a:spcAft>
                <a:spcPts val="600"/>
              </a:spcAft>
              <a:buNone/>
            </a:pPr>
            <a:r>
              <a:rPr lang="en-US" altLang="fr-FR" sz="3600" b="1" dirty="0"/>
              <a:t>«</a:t>
            </a:r>
            <a:r>
              <a:rPr lang="en-US" altLang="fr-FR" sz="3600" b="1" dirty="0" err="1"/>
              <a:t>Bâtiments</a:t>
            </a:r>
            <a:r>
              <a:rPr lang="en-US" altLang="fr-FR" sz="3600" b="1" dirty="0"/>
              <a:t>»</a:t>
            </a:r>
          </a:p>
        </p:txBody>
      </p:sp>
      <p:sp>
        <p:nvSpPr>
          <p:cNvPr id="9220" name="Rectangle 1">
            <a:extLst>
              <a:ext uri="{FF2B5EF4-FFF2-40B4-BE49-F238E27FC236}">
                <a16:creationId xmlns:a16="http://schemas.microsoft.com/office/drawing/2014/main" id="{CCE173D4-8212-F0A6-B620-4856EC13AACD}"/>
              </a:ext>
            </a:extLst>
          </p:cNvPr>
          <p:cNvSpPr>
            <a:spLocks noChangeArrowheads="1"/>
          </p:cNvSpPr>
          <p:nvPr/>
        </p:nvSpPr>
        <p:spPr bwMode="auto">
          <a:xfrm>
            <a:off x="3259932" y="2055317"/>
            <a:ext cx="82073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fr-FR" sz="2400" b="1" dirty="0">
                <a:latin typeface="Lucida Sans" panose="020B0602030504020204" pitchFamily="34" charset="0"/>
              </a:rPr>
              <a:t>8 sites scolaires répartis dans 7 villages</a:t>
            </a:r>
          </a:p>
        </p:txBody>
      </p:sp>
      <p:graphicFrame>
        <p:nvGraphicFramePr>
          <p:cNvPr id="9225" name="ZoneTexte 1">
            <a:extLst>
              <a:ext uri="{FF2B5EF4-FFF2-40B4-BE49-F238E27FC236}">
                <a16:creationId xmlns:a16="http://schemas.microsoft.com/office/drawing/2014/main" id="{083C5379-1891-C661-364E-E6122E15713D}"/>
              </a:ext>
            </a:extLst>
          </p:cNvPr>
          <p:cNvGraphicFramePr/>
          <p:nvPr>
            <p:extLst>
              <p:ext uri="{D42A27DB-BD31-4B8C-83A1-F6EECF244321}">
                <p14:modId xmlns:p14="http://schemas.microsoft.com/office/powerpoint/2010/main" val="1683073630"/>
              </p:ext>
            </p:extLst>
          </p:nvPr>
        </p:nvGraphicFramePr>
        <p:xfrm>
          <a:off x="1404939" y="2516982"/>
          <a:ext cx="9796461" cy="33702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a:extLst>
              <a:ext uri="{FF2B5EF4-FFF2-40B4-BE49-F238E27FC236}">
                <a16:creationId xmlns:a16="http://schemas.microsoft.com/office/drawing/2014/main" id="{C36ABEDC-036D-D90D-B2EE-E0ACAC3713E0}"/>
              </a:ext>
            </a:extLst>
          </p:cNvPr>
          <p:cNvPicPr>
            <a:picLocks noChangeAspect="1"/>
          </p:cNvPicPr>
          <p:nvPr/>
        </p:nvPicPr>
        <p:blipFill>
          <a:blip r:embed="rId8"/>
          <a:stretch>
            <a:fillRect/>
          </a:stretch>
        </p:blipFill>
        <p:spPr>
          <a:xfrm>
            <a:off x="1480454" y="914400"/>
            <a:ext cx="1779477" cy="213376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114864"/>
            </a:gs>
            <a:gs pos="72000">
              <a:schemeClr val="tx2">
                <a:lumMod val="60000"/>
                <a:lumOff val="40000"/>
              </a:schemeClr>
            </a:gs>
            <a:gs pos="100000">
              <a:schemeClr val="bg2">
                <a:lumMod val="75000"/>
              </a:schemeClr>
            </a:gs>
          </a:gsLst>
          <a:lin ang="0" scaled="1"/>
          <a:tileRect/>
        </a:gradFill>
        <a:effectLst/>
      </p:bgPr>
    </p:bg>
    <p:spTree>
      <p:nvGrpSpPr>
        <p:cNvPr id="1" name=""/>
        <p:cNvGrpSpPr/>
        <p:nvPr/>
      </p:nvGrpSpPr>
      <p:grpSpPr>
        <a:xfrm>
          <a:off x="0" y="0"/>
          <a:ext cx="0" cy="0"/>
          <a:chOff x="0" y="0"/>
          <a:chExt cx="0" cy="0"/>
        </a:xfrm>
      </p:grpSpPr>
      <p:grpSp>
        <p:nvGrpSpPr>
          <p:cNvPr id="30" name="Groupe 29">
            <a:extLst>
              <a:ext uri="{FF2B5EF4-FFF2-40B4-BE49-F238E27FC236}">
                <a16:creationId xmlns:a16="http://schemas.microsoft.com/office/drawing/2014/main" id="{251F939F-27F3-AF1F-29F9-61F27FCA5155}"/>
              </a:ext>
            </a:extLst>
          </p:cNvPr>
          <p:cNvGrpSpPr/>
          <p:nvPr/>
        </p:nvGrpSpPr>
        <p:grpSpPr>
          <a:xfrm>
            <a:off x="9115257" y="419695"/>
            <a:ext cx="3023868" cy="6232050"/>
            <a:chOff x="9115257" y="419695"/>
            <a:chExt cx="3023868" cy="6232050"/>
          </a:xfrm>
        </p:grpSpPr>
        <p:sp>
          <p:nvSpPr>
            <p:cNvPr id="31" name="Cercle">
              <a:extLst>
                <a:ext uri="{FF2B5EF4-FFF2-40B4-BE49-F238E27FC236}">
                  <a16:creationId xmlns:a16="http://schemas.microsoft.com/office/drawing/2014/main" id="{D8E7322B-42F3-3D63-3807-C1D2B85B0FAA}"/>
                </a:ext>
              </a:extLst>
            </p:cNvPr>
            <p:cNvSpPr/>
            <p:nvPr/>
          </p:nvSpPr>
          <p:spPr>
            <a:xfrm>
              <a:off x="10694656" y="4501718"/>
              <a:ext cx="631849" cy="63184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7" name="Cercle">
              <a:extLst>
                <a:ext uri="{FF2B5EF4-FFF2-40B4-BE49-F238E27FC236}">
                  <a16:creationId xmlns:a16="http://schemas.microsoft.com/office/drawing/2014/main" id="{E921D41C-8862-935D-47D6-1D351B67A5F9}"/>
                </a:ext>
              </a:extLst>
            </p:cNvPr>
            <p:cNvSpPr/>
            <p:nvPr/>
          </p:nvSpPr>
          <p:spPr>
            <a:xfrm>
              <a:off x="9765916" y="3336509"/>
              <a:ext cx="362729"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8" name="Cercle">
              <a:extLst>
                <a:ext uri="{FF2B5EF4-FFF2-40B4-BE49-F238E27FC236}">
                  <a16:creationId xmlns:a16="http://schemas.microsoft.com/office/drawing/2014/main" id="{56C94ED3-7FDF-A0DE-D0F6-A80F9AE1CE67}"/>
                </a:ext>
              </a:extLst>
            </p:cNvPr>
            <p:cNvSpPr/>
            <p:nvPr/>
          </p:nvSpPr>
          <p:spPr>
            <a:xfrm>
              <a:off x="10085521" y="2554525"/>
              <a:ext cx="555587" cy="555587"/>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9" name="Cercle">
              <a:extLst>
                <a:ext uri="{FF2B5EF4-FFF2-40B4-BE49-F238E27FC236}">
                  <a16:creationId xmlns:a16="http://schemas.microsoft.com/office/drawing/2014/main" id="{6E4AA8EB-5F9A-41A2-9D7F-F009E0757687}"/>
                </a:ext>
              </a:extLst>
            </p:cNvPr>
            <p:cNvSpPr/>
            <p:nvPr/>
          </p:nvSpPr>
          <p:spPr>
            <a:xfrm>
              <a:off x="11611854" y="1550729"/>
              <a:ext cx="362729" cy="362729"/>
            </a:xfrm>
            <a:prstGeom prst="ellipse">
              <a:avLst/>
            </a:prstGeom>
            <a:solidFill>
              <a:schemeClr val="bg2">
                <a:lumMod val="90000"/>
              </a:schemeClr>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0" name="Cercle">
              <a:extLst>
                <a:ext uri="{FF2B5EF4-FFF2-40B4-BE49-F238E27FC236}">
                  <a16:creationId xmlns:a16="http://schemas.microsoft.com/office/drawing/2014/main" id="{0885F890-3B16-6692-E86D-2962599278BC}"/>
                </a:ext>
              </a:extLst>
            </p:cNvPr>
            <p:cNvSpPr/>
            <p:nvPr/>
          </p:nvSpPr>
          <p:spPr>
            <a:xfrm>
              <a:off x="11776397" y="419695"/>
              <a:ext cx="362728"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1" name="Cercle">
              <a:extLst>
                <a:ext uri="{FF2B5EF4-FFF2-40B4-BE49-F238E27FC236}">
                  <a16:creationId xmlns:a16="http://schemas.microsoft.com/office/drawing/2014/main" id="{2CF93A8D-FC21-D4BD-15BD-E8E93EE02958}"/>
                </a:ext>
              </a:extLst>
            </p:cNvPr>
            <p:cNvSpPr/>
            <p:nvPr/>
          </p:nvSpPr>
          <p:spPr>
            <a:xfrm>
              <a:off x="11543557" y="3176552"/>
              <a:ext cx="362728" cy="362729"/>
            </a:xfrm>
            <a:prstGeom prst="ellipse">
              <a:avLst/>
            </a:prstGeom>
            <a:solidFill>
              <a:schemeClr val="bg2">
                <a:lumMod val="90000"/>
              </a:schemeClr>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2" name="Cercle">
              <a:extLst>
                <a:ext uri="{FF2B5EF4-FFF2-40B4-BE49-F238E27FC236}">
                  <a16:creationId xmlns:a16="http://schemas.microsoft.com/office/drawing/2014/main" id="{8A1B7265-7BB6-07E1-8AC8-A6FBB5F4E780}"/>
                </a:ext>
              </a:extLst>
            </p:cNvPr>
            <p:cNvSpPr/>
            <p:nvPr/>
          </p:nvSpPr>
          <p:spPr>
            <a:xfrm>
              <a:off x="11010580" y="5415933"/>
              <a:ext cx="362729" cy="362728"/>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3" name="Cercle">
              <a:extLst>
                <a:ext uri="{FF2B5EF4-FFF2-40B4-BE49-F238E27FC236}">
                  <a16:creationId xmlns:a16="http://schemas.microsoft.com/office/drawing/2014/main" id="{FDBA0929-6E9A-4FF1-B296-AE4DC16FB5B0}"/>
                </a:ext>
              </a:extLst>
            </p:cNvPr>
            <p:cNvSpPr/>
            <p:nvPr/>
          </p:nvSpPr>
          <p:spPr>
            <a:xfrm>
              <a:off x="9605144" y="5523154"/>
              <a:ext cx="362728"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4" name="Cercle">
              <a:extLst>
                <a:ext uri="{FF2B5EF4-FFF2-40B4-BE49-F238E27FC236}">
                  <a16:creationId xmlns:a16="http://schemas.microsoft.com/office/drawing/2014/main" id="{7278390D-B7A2-BC87-DDE8-FAD78089C0D5}"/>
                </a:ext>
              </a:extLst>
            </p:cNvPr>
            <p:cNvSpPr/>
            <p:nvPr/>
          </p:nvSpPr>
          <p:spPr>
            <a:xfrm>
              <a:off x="9115257" y="6289016"/>
              <a:ext cx="362729"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5" name="Cercle">
              <a:extLst>
                <a:ext uri="{FF2B5EF4-FFF2-40B4-BE49-F238E27FC236}">
                  <a16:creationId xmlns:a16="http://schemas.microsoft.com/office/drawing/2014/main" id="{86478814-DAD8-6F5F-FA07-148CA7C0593C}"/>
                </a:ext>
              </a:extLst>
            </p:cNvPr>
            <p:cNvSpPr/>
            <p:nvPr/>
          </p:nvSpPr>
          <p:spPr>
            <a:xfrm>
              <a:off x="10761919" y="2126750"/>
              <a:ext cx="362728" cy="362730"/>
            </a:xfrm>
            <a:prstGeom prst="ellipse">
              <a:avLst/>
            </a:prstGeom>
            <a:solidFill>
              <a:schemeClr val="bg2">
                <a:lumMod val="90000"/>
              </a:schemeClr>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6" name="Cercle">
              <a:extLst>
                <a:ext uri="{FF2B5EF4-FFF2-40B4-BE49-F238E27FC236}">
                  <a16:creationId xmlns:a16="http://schemas.microsoft.com/office/drawing/2014/main" id="{892A2407-C72E-9B16-F8D5-3074CA90E0C0}"/>
                </a:ext>
              </a:extLst>
            </p:cNvPr>
            <p:cNvSpPr/>
            <p:nvPr/>
          </p:nvSpPr>
          <p:spPr>
            <a:xfrm>
              <a:off x="11145465" y="4410666"/>
              <a:ext cx="362729"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grpSp>
      <p:pic>
        <p:nvPicPr>
          <p:cNvPr id="47" name="Image 46" descr="Une image contenant texte, Police, logo, Graphique&#10;&#10;Description générée automatiquement">
            <a:extLst>
              <a:ext uri="{FF2B5EF4-FFF2-40B4-BE49-F238E27FC236}">
                <a16:creationId xmlns:a16="http://schemas.microsoft.com/office/drawing/2014/main" id="{85A2713E-3C6F-83DF-3760-ED2C9C305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5" y="55602"/>
            <a:ext cx="381884" cy="645438"/>
          </a:xfrm>
          <a:prstGeom prst="rect">
            <a:avLst/>
          </a:prstGeom>
        </p:spPr>
      </p:pic>
      <p:sp>
        <p:nvSpPr>
          <p:cNvPr id="2" name="ZoneTexte 1">
            <a:extLst>
              <a:ext uri="{FF2B5EF4-FFF2-40B4-BE49-F238E27FC236}">
                <a16:creationId xmlns:a16="http://schemas.microsoft.com/office/drawing/2014/main" id="{30BF1BCD-374D-BC3C-8BB9-B4B1D348B34E}"/>
              </a:ext>
            </a:extLst>
          </p:cNvPr>
          <p:cNvSpPr txBox="1"/>
          <p:nvPr/>
        </p:nvSpPr>
        <p:spPr>
          <a:xfrm>
            <a:off x="404674" y="1868900"/>
            <a:ext cx="874914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2400" b="1" i="0" u="none" strike="noStrike" kern="1200" cap="none" spc="0" normalizeH="0" baseline="0" noProof="0">
              <a:ln>
                <a:noFill/>
              </a:ln>
              <a:solidFill>
                <a:prstClr val="white"/>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CH"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1">
            <a:extLst>
              <a:ext uri="{FF2B5EF4-FFF2-40B4-BE49-F238E27FC236}">
                <a16:creationId xmlns:a16="http://schemas.microsoft.com/office/drawing/2014/main" id="{DD151303-68FB-5684-1182-C7E8C98D3EAA}"/>
              </a:ext>
            </a:extLst>
          </p:cNvPr>
          <p:cNvSpPr txBox="1">
            <a:spLocks/>
          </p:cNvSpPr>
          <p:nvPr/>
        </p:nvSpPr>
        <p:spPr>
          <a:xfrm>
            <a:off x="517092" y="844331"/>
            <a:ext cx="11157817" cy="4887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H" sz="1800" b="0" i="0" u="none" strike="noStrike" kern="1200" cap="none" spc="0" normalizeH="0" baseline="0" noProof="0">
              <a:ln>
                <a:noFill/>
              </a:ln>
              <a:solidFill>
                <a:srgbClr val="144B6A"/>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69756EA8-F26C-3076-28BB-14E0C0516848}"/>
              </a:ext>
            </a:extLst>
          </p:cNvPr>
          <p:cNvSpPr txBox="1">
            <a:spLocks/>
          </p:cNvSpPr>
          <p:nvPr/>
        </p:nvSpPr>
        <p:spPr>
          <a:xfrm>
            <a:off x="517091" y="843935"/>
            <a:ext cx="11157817" cy="4887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H" sz="18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10" name="TextBox 36">
            <a:extLst>
              <a:ext uri="{FF2B5EF4-FFF2-40B4-BE49-F238E27FC236}">
                <a16:creationId xmlns:a16="http://schemas.microsoft.com/office/drawing/2014/main" id="{80315108-9C29-5566-5EC2-1267FBD1692E}"/>
              </a:ext>
            </a:extLst>
          </p:cNvPr>
          <p:cNvSpPr txBox="1"/>
          <p:nvPr/>
        </p:nvSpPr>
        <p:spPr>
          <a:xfrm>
            <a:off x="1217728" y="1738078"/>
            <a:ext cx="7123040" cy="3970318"/>
          </a:xfrm>
          <a:prstGeom prst="rect">
            <a:avLst/>
          </a:prstGeom>
          <a:noFill/>
        </p:spPr>
        <p:txBody>
          <a:bodyPr wrap="none" lIns="91440" tIns="45720" rIns="91440" bIns="4572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Calibri" panose="020F0502020204030204"/>
                <a:ea typeface="+mn-ea"/>
                <a:cs typeface="+mn-cs"/>
              </a:rPr>
              <a:t>But de </a:t>
            </a:r>
            <a:r>
              <a:rPr kumimoji="0" lang="en-US" sz="1800" b="1" i="0" u="sng" strike="noStrike" kern="1200" cap="none" spc="0" normalizeH="0" baseline="0" noProof="0" dirty="0" err="1">
                <a:ln>
                  <a:noFill/>
                </a:ln>
                <a:solidFill>
                  <a:prstClr val="white"/>
                </a:solidFill>
                <a:effectLst/>
                <a:uLnTx/>
                <a:uFillTx/>
                <a:latin typeface="Calibri" panose="020F0502020204030204"/>
                <a:ea typeface="+mn-ea"/>
                <a:cs typeface="+mn-cs"/>
              </a:rPr>
              <a:t>l’école</a:t>
            </a:r>
            <a:r>
              <a:rPr kumimoji="0" lang="en-US" sz="1800" b="1" i="0" u="sng" strike="noStrike" kern="1200" cap="none" spc="0" normalizeH="0" baseline="0" noProof="0" dirty="0">
                <a:ln>
                  <a:noFill/>
                </a:ln>
                <a:solidFill>
                  <a:prstClr val="white"/>
                </a:solidFill>
                <a:effectLst/>
                <a:uLnTx/>
                <a:uFillTx/>
                <a:latin typeface="Calibri" panose="020F0502020204030204"/>
                <a:ea typeface="+mn-ea"/>
                <a:cs typeface="+mn-cs"/>
              </a:rPr>
              <a:t> (LEO art.3)</a:t>
            </a:r>
          </a:p>
          <a:p>
            <a:pPr marL="0" marR="0" lvl="0" indent="0" defTabSz="914400" rtl="0" eaLnBrk="1" fontAlgn="auto" latinLnBrk="0" hangingPunct="1">
              <a:lnSpc>
                <a:spcPct val="100000"/>
              </a:lnSpc>
              <a:spcBef>
                <a:spcPts val="0"/>
              </a:spcBef>
              <a:spcAft>
                <a:spcPts val="0"/>
              </a:spcAft>
              <a:buClrTx/>
              <a:buSzTx/>
              <a:buFontTx/>
              <a:buNone/>
              <a:tabLst/>
              <a:defRPr/>
            </a:pPr>
            <a:r>
              <a:rPr lang="en-US" sz="1800" noProof="0" dirty="0" err="1">
                <a:solidFill>
                  <a:prstClr val="white"/>
                </a:solidFill>
                <a:latin typeface="Calibri" panose="020F0502020204030204"/>
              </a:rPr>
              <a:t>L’école</a:t>
            </a:r>
            <a:r>
              <a:rPr lang="en-US" sz="1800" noProof="0" dirty="0">
                <a:solidFill>
                  <a:prstClr val="white"/>
                </a:solidFill>
                <a:latin typeface="Calibri" panose="020F0502020204030204"/>
              </a:rPr>
              <a:t> assure, </a:t>
            </a:r>
            <a:r>
              <a:rPr lang="en-US" sz="1800" b="1" noProof="0" dirty="0" err="1">
                <a:solidFill>
                  <a:prstClr val="white"/>
                </a:solidFill>
                <a:latin typeface="Calibri" panose="020F0502020204030204"/>
              </a:rPr>
              <a:t>en</a:t>
            </a:r>
            <a:r>
              <a:rPr lang="en-US" sz="1800" b="1" noProof="0" dirty="0">
                <a:solidFill>
                  <a:prstClr val="white"/>
                </a:solidFill>
                <a:latin typeface="Calibri" panose="020F0502020204030204"/>
              </a:rPr>
              <a:t> collaboration avec les parents</a:t>
            </a:r>
            <a:r>
              <a:rPr lang="en-US" sz="1800" noProof="0" dirty="0">
                <a:solidFill>
                  <a:prstClr val="white"/>
                </a:solidFill>
                <a:latin typeface="Calibri" panose="020F0502020204030204"/>
              </a:rPr>
              <a:t>, </a:t>
            </a:r>
            <a:r>
              <a:rPr lang="en-US" sz="1800" dirty="0" err="1">
                <a:solidFill>
                  <a:prstClr val="white"/>
                </a:solidFill>
                <a:latin typeface="Calibri" panose="020F0502020204030204"/>
              </a:rPr>
              <a:t>l'instruction</a:t>
            </a:r>
            <a:r>
              <a:rPr lang="en-US" sz="1800" noProof="0" dirty="0">
                <a:solidFill>
                  <a:prstClr val="white"/>
                </a:solidFill>
                <a:latin typeface="Calibri" panose="020F0502020204030204"/>
              </a:rPr>
              <a:t> des enfants</a:t>
            </a:r>
            <a:r>
              <a:rPr lang="en-US" sz="1800" dirty="0">
                <a:solidFill>
                  <a:prstClr val="white"/>
                </a:solidFill>
                <a:latin typeface="Calibri" panose="020F0502020204030204"/>
              </a:rPr>
              <a:t>.</a:t>
            </a:r>
            <a:endParaRPr lang="en-US" sz="1800" noProof="0" dirty="0">
              <a:solidFill>
                <a:prstClr val="white"/>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noProof="0" dirty="0">
                <a:solidFill>
                  <a:prstClr val="white"/>
                </a:solidFill>
                <a:latin typeface="Calibri" panose="020F0502020204030204"/>
              </a:rPr>
              <a:t>Elle </a:t>
            </a:r>
            <a:r>
              <a:rPr lang="en-US" sz="1800" b="1" noProof="0" dirty="0" err="1">
                <a:solidFill>
                  <a:prstClr val="white"/>
                </a:solidFill>
                <a:latin typeface="Calibri" panose="020F0502020204030204"/>
              </a:rPr>
              <a:t>seconde</a:t>
            </a:r>
            <a:r>
              <a:rPr lang="en-US" sz="1800" noProof="0" dirty="0">
                <a:solidFill>
                  <a:prstClr val="white"/>
                </a:solidFill>
                <a:latin typeface="Calibri" panose="020F0502020204030204"/>
              </a:rPr>
              <a:t> les parents dans </a:t>
            </a:r>
            <a:r>
              <a:rPr lang="en-US" sz="1800" noProof="0" dirty="0" err="1">
                <a:solidFill>
                  <a:prstClr val="white"/>
                </a:solidFill>
                <a:latin typeface="Calibri" panose="020F0502020204030204"/>
              </a:rPr>
              <a:t>leur</a:t>
            </a:r>
            <a:r>
              <a:rPr lang="en-US" sz="1800" noProof="0" dirty="0">
                <a:solidFill>
                  <a:prstClr val="white"/>
                </a:solidFill>
                <a:latin typeface="Calibri" panose="020F0502020204030204"/>
              </a:rPr>
              <a:t> </a:t>
            </a:r>
            <a:r>
              <a:rPr lang="en-US" sz="1800" noProof="0" dirty="0" err="1">
                <a:solidFill>
                  <a:prstClr val="white"/>
                </a:solidFill>
                <a:latin typeface="Calibri" panose="020F0502020204030204"/>
              </a:rPr>
              <a:t>tâche</a:t>
            </a:r>
            <a:r>
              <a:rPr lang="en-US" sz="1800" noProof="0" dirty="0">
                <a:solidFill>
                  <a:prstClr val="white"/>
                </a:solidFill>
                <a:latin typeface="Calibri" panose="020F0502020204030204"/>
              </a:rPr>
              <a:t> </a:t>
            </a:r>
            <a:r>
              <a:rPr lang="en-US" sz="1800" noProof="0" dirty="0" err="1">
                <a:solidFill>
                  <a:prstClr val="white"/>
                </a:solidFill>
                <a:latin typeface="Calibri" panose="020F0502020204030204"/>
              </a:rPr>
              <a:t>éducative</a:t>
            </a:r>
            <a:r>
              <a:rPr lang="en-US" sz="1800" dirty="0">
                <a:solidFill>
                  <a:prstClr val="white"/>
                </a:solidFill>
                <a:latin typeface="Calibri" panose="020F05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white"/>
              </a:solidFill>
              <a:effectLst/>
              <a:uLnTx/>
              <a:uFillTx/>
              <a:latin typeface="Calibri" panose="020F0502020204030204"/>
              <a:ea typeface="+mn-ea"/>
              <a:cs typeface="+mn-cs"/>
            </a:endParaRPr>
          </a:p>
          <a:p>
            <a:pPr>
              <a:defRPr/>
            </a:pPr>
            <a:r>
              <a:rPr kumimoji="0" lang="en-US" sz="1800" b="1" i="0" u="sng" strike="noStrike" kern="1200" cap="none" spc="0" normalizeH="0" baseline="0" noProof="0" dirty="0" err="1">
                <a:ln>
                  <a:noFill/>
                </a:ln>
                <a:solidFill>
                  <a:prstClr val="white"/>
                </a:solidFill>
                <a:effectLst/>
                <a:uLnTx/>
                <a:uFillTx/>
                <a:latin typeface="Calibri" panose="020F0502020204030204"/>
                <a:ea typeface="+mn-ea"/>
                <a:cs typeface="+mn-cs"/>
              </a:rPr>
              <a:t>L’école</a:t>
            </a:r>
            <a:r>
              <a:rPr kumimoji="0" lang="en-US" sz="1800" b="1" i="0" u="sng"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1" i="0" u="sng" strike="noStrike" kern="1200" cap="none" spc="0" normalizeH="0" baseline="0" noProof="0" dirty="0" err="1">
                <a:ln>
                  <a:noFill/>
                </a:ln>
                <a:solidFill>
                  <a:prstClr val="white"/>
                </a:solidFill>
                <a:effectLst/>
                <a:uLnTx/>
                <a:uFillTx/>
                <a:latin typeface="Calibri" panose="020F0502020204030204"/>
                <a:ea typeface="+mn-ea"/>
                <a:cs typeface="+mn-cs"/>
              </a:rPr>
              <a:t>est</a:t>
            </a:r>
            <a:r>
              <a:rPr kumimoji="0" lang="en-US" sz="1800" b="1" i="0" u="sng"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1" i="0" u="sng" strike="noStrike" kern="1200" cap="none" spc="0" normalizeH="0" baseline="0" noProof="0" dirty="0" err="1">
                <a:ln>
                  <a:noFill/>
                </a:ln>
                <a:solidFill>
                  <a:prstClr val="white"/>
                </a:solidFill>
                <a:effectLst/>
                <a:uLnTx/>
                <a:uFillTx/>
                <a:latin typeface="Calibri" panose="020F0502020204030204"/>
                <a:ea typeface="+mn-ea"/>
                <a:cs typeface="+mn-cs"/>
              </a:rPr>
              <a:t>obligatoire</a:t>
            </a:r>
            <a:endParaRPr kumimoji="0" lang="en-US" sz="1800" b="1" i="0" u="sng"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De la 1P à la 11S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Calibri" panose="020F0502020204030204"/>
                <a:ea typeface="+mn-ea"/>
                <a:cs typeface="+mn-cs"/>
              </a:rPr>
              <a:t>Les </a:t>
            </a:r>
            <a:r>
              <a:rPr kumimoji="0" lang="en-US" sz="1800" b="1" i="0" u="sng" strike="noStrike" kern="1200" cap="none" spc="0" normalizeH="0" baseline="0" noProof="0" dirty="0" err="1">
                <a:ln>
                  <a:noFill/>
                </a:ln>
                <a:solidFill>
                  <a:prstClr val="white"/>
                </a:solidFill>
                <a:effectLst/>
                <a:uLnTx/>
                <a:uFillTx/>
                <a:latin typeface="Calibri" panose="020F0502020204030204"/>
                <a:ea typeface="+mn-ea"/>
                <a:cs typeface="+mn-cs"/>
              </a:rPr>
              <a:t>objectifs</a:t>
            </a:r>
            <a:endParaRPr kumimoji="0" lang="en-US" sz="1800" b="1" i="0" u="sng"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alibri" panose="020F0502020204030204"/>
              </a:rPr>
              <a:t>Un plan </a:t>
            </a:r>
            <a:r>
              <a:rPr lang="en-US" dirty="0" err="1">
                <a:solidFill>
                  <a:prstClr val="white"/>
                </a:solidFill>
                <a:latin typeface="Calibri" panose="020F0502020204030204"/>
              </a:rPr>
              <a:t>d’études</a:t>
            </a:r>
            <a:r>
              <a:rPr lang="en-US" dirty="0">
                <a:solidFill>
                  <a:prstClr val="white"/>
                </a:solidFill>
                <a:latin typeface="Calibri" panose="020F0502020204030204"/>
              </a:rPr>
              <a:t> </a:t>
            </a:r>
            <a:r>
              <a:rPr lang="en-US" dirty="0" err="1">
                <a:solidFill>
                  <a:prstClr val="white"/>
                </a:solidFill>
                <a:latin typeface="Calibri" panose="020F0502020204030204"/>
              </a:rPr>
              <a:t>romand</a:t>
            </a:r>
            <a:endParaRPr lang="en-US" dirty="0">
              <a:solidFill>
                <a:prstClr val="white"/>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solidFill>
                  <a:prstClr val="white"/>
                </a:solidFill>
                <a:latin typeface="Calibri" panose="020F0502020204030204"/>
              </a:rPr>
              <a:t>Un cadre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a:t>
            </a:r>
            <a:r>
              <a:rPr lang="en-US" dirty="0">
                <a:solidFill>
                  <a:prstClr val="white"/>
                </a:solidFill>
                <a:latin typeface="Calibri" panose="020F0502020204030204"/>
              </a:rPr>
              <a:t>GE -&gt; Cadre </a:t>
            </a:r>
            <a:r>
              <a:rPr lang="en-US" dirty="0" err="1">
                <a:solidFill>
                  <a:prstClr val="white"/>
                </a:solidFill>
                <a:latin typeface="Calibri" panose="020F0502020204030204"/>
              </a:rPr>
              <a:t>Général</a:t>
            </a:r>
            <a:r>
              <a:rPr lang="en-US" dirty="0">
                <a:solidFill>
                  <a:prstClr val="white"/>
                </a:solidFill>
                <a:latin typeface="Calibri" panose="020F0502020204030204"/>
              </a:rPr>
              <a:t> de </a:t>
            </a:r>
            <a:r>
              <a:rPr lang="en-US" dirty="0" err="1">
                <a:solidFill>
                  <a:prstClr val="white"/>
                </a:solidFill>
                <a:latin typeface="Calibri" panose="020F0502020204030204"/>
              </a:rPr>
              <a:t>l’évaluation</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itle 2">
            <a:extLst>
              <a:ext uri="{FF2B5EF4-FFF2-40B4-BE49-F238E27FC236}">
                <a16:creationId xmlns:a16="http://schemas.microsoft.com/office/drawing/2014/main" id="{0B8B993C-D569-D6E4-E806-ED5B90FAA763}"/>
              </a:ext>
            </a:extLst>
          </p:cNvPr>
          <p:cNvSpPr txBox="1">
            <a:spLocks/>
          </p:cNvSpPr>
          <p:nvPr/>
        </p:nvSpPr>
        <p:spPr>
          <a:xfrm>
            <a:off x="542097" y="468154"/>
            <a:ext cx="11157817" cy="660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err="1">
                <a:ln>
                  <a:noFill/>
                </a:ln>
                <a:solidFill>
                  <a:schemeClr val="bg1"/>
                </a:solidFill>
                <a:effectLst/>
                <a:uLnTx/>
                <a:uFillTx/>
                <a:latin typeface="Calibri" panose="020F0502020204030204"/>
                <a:ea typeface="+mj-ea"/>
                <a:cs typeface="+mj-cs"/>
              </a:rPr>
              <a:t>L’école</a:t>
            </a:r>
            <a:r>
              <a:rPr kumimoji="0" lang="en-US" sz="4400" b="0" i="0" u="none" strike="noStrike" kern="1200" cap="none" spc="0" normalizeH="0" baseline="0" noProof="0">
                <a:ln>
                  <a:noFill/>
                </a:ln>
                <a:solidFill>
                  <a:schemeClr val="bg1"/>
                </a:solidFill>
                <a:effectLst/>
                <a:uLnTx/>
                <a:uFillTx/>
                <a:latin typeface="Calibri" panose="020F0502020204030204"/>
                <a:ea typeface="+mj-ea"/>
                <a:cs typeface="+mj-cs"/>
              </a:rPr>
              <a:t> </a:t>
            </a:r>
            <a:r>
              <a:rPr kumimoji="0" lang="en-US" sz="4400" b="0" i="0" u="none" strike="noStrike" kern="1200" cap="none" spc="0" normalizeH="0" baseline="0" noProof="0" err="1">
                <a:ln>
                  <a:noFill/>
                </a:ln>
                <a:solidFill>
                  <a:schemeClr val="bg1"/>
                </a:solidFill>
                <a:effectLst/>
                <a:uLnTx/>
                <a:uFillTx/>
                <a:latin typeface="Calibri" panose="020F0502020204030204"/>
                <a:ea typeface="+mj-ea"/>
                <a:cs typeface="+mj-cs"/>
              </a:rPr>
              <a:t>vaudoise</a:t>
            </a:r>
            <a:endParaRPr kumimoji="0" lang="en-US" sz="4400" b="0" i="0" u="none" strike="noStrike" kern="1200" cap="none" spc="0" normalizeH="0" baseline="0" noProof="0">
              <a:ln>
                <a:noFill/>
              </a:ln>
              <a:solidFill>
                <a:schemeClr val="bg1"/>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9593662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87" name="Rectangle 11286">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7" name="ZoneTexte 1">
            <a:extLst>
              <a:ext uri="{FF2B5EF4-FFF2-40B4-BE49-F238E27FC236}">
                <a16:creationId xmlns:a16="http://schemas.microsoft.com/office/drawing/2014/main" id="{9824F190-F9E6-6AE5-DF87-381C0B526B35}"/>
              </a:ext>
            </a:extLst>
          </p:cNvPr>
          <p:cNvSpPr txBox="1">
            <a:spLocks noChangeArrowheads="1"/>
          </p:cNvSpPr>
          <p:nvPr/>
        </p:nvSpPr>
        <p:spPr bwMode="auto">
          <a:xfrm>
            <a:off x="6739128" y="638089"/>
            <a:ext cx="4818888" cy="147680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0000"/>
              </a:lnSpc>
              <a:spcBef>
                <a:spcPct val="0"/>
              </a:spcBef>
              <a:spcAft>
                <a:spcPts val="600"/>
              </a:spcAft>
              <a:buNone/>
            </a:pPr>
            <a:r>
              <a:rPr lang="en-US" altLang="fr-FR" sz="5400" b="1" kern="1200" dirty="0">
                <a:solidFill>
                  <a:schemeClr val="tx1"/>
                </a:solidFill>
                <a:latin typeface="+mj-lt"/>
                <a:ea typeface="+mj-ea"/>
                <a:cs typeface="+mj-cs"/>
              </a:rPr>
              <a:t>«Transports»</a:t>
            </a:r>
          </a:p>
        </p:txBody>
      </p:sp>
      <p:pic>
        <p:nvPicPr>
          <p:cNvPr id="5" name="Image 4">
            <a:extLst>
              <a:ext uri="{FF2B5EF4-FFF2-40B4-BE49-F238E27FC236}">
                <a16:creationId xmlns:a16="http://schemas.microsoft.com/office/drawing/2014/main" id="{A8ECF3AB-9FF1-CE69-146F-C1873D741BD4}"/>
              </a:ext>
            </a:extLst>
          </p:cNvPr>
          <p:cNvPicPr>
            <a:picLocks noChangeAspect="1"/>
          </p:cNvPicPr>
          <p:nvPr/>
        </p:nvPicPr>
        <p:blipFill>
          <a:blip r:embed="rId3"/>
          <a:stretch>
            <a:fillRect/>
          </a:stretch>
        </p:blipFill>
        <p:spPr>
          <a:xfrm>
            <a:off x="630936" y="1750367"/>
            <a:ext cx="5458968" cy="3357265"/>
          </a:xfrm>
          <a:prstGeom prst="rect">
            <a:avLst/>
          </a:prstGeom>
        </p:spPr>
      </p:pic>
      <p:sp>
        <p:nvSpPr>
          <p:cNvPr id="11289"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6" name="ZoneTexte 2">
            <a:extLst>
              <a:ext uri="{FF2B5EF4-FFF2-40B4-BE49-F238E27FC236}">
                <a16:creationId xmlns:a16="http://schemas.microsoft.com/office/drawing/2014/main" id="{CD764A12-4F5B-A3CC-D402-A4DA10626A03}"/>
              </a:ext>
            </a:extLst>
          </p:cNvPr>
          <p:cNvSpPr txBox="1">
            <a:spLocks noChangeArrowheads="1"/>
          </p:cNvSpPr>
          <p:nvPr/>
        </p:nvSpPr>
        <p:spPr bwMode="auto">
          <a:xfrm>
            <a:off x="6739128" y="2664886"/>
            <a:ext cx="4818888" cy="355078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228600">
              <a:lnSpc>
                <a:spcPct val="90000"/>
              </a:lnSpc>
              <a:spcBef>
                <a:spcPct val="0"/>
              </a:spcBef>
              <a:spcAft>
                <a:spcPts val="600"/>
              </a:spcAft>
              <a:buFont typeface="Arial" panose="020B0604020202020204" pitchFamily="34" charset="0"/>
              <a:buChar char="•"/>
            </a:pPr>
            <a:r>
              <a:rPr lang="en-US" altLang="fr-FR" sz="1900">
                <a:latin typeface="+mn-lt"/>
              </a:rPr>
              <a:t>Les élèves de la 1P à la 4P scolarisés dans une autre commune que leur lieu de domicile sont tous transportés avec des bus et cars privés de ROCHAT Transport et ABC TAXI.</a:t>
            </a:r>
          </a:p>
          <a:p>
            <a:pPr indent="-228600">
              <a:lnSpc>
                <a:spcPct val="90000"/>
              </a:lnSpc>
              <a:spcBef>
                <a:spcPct val="0"/>
              </a:spcBef>
              <a:spcAft>
                <a:spcPts val="600"/>
              </a:spcAft>
              <a:buFont typeface="Arial" panose="020B0604020202020204" pitchFamily="34" charset="0"/>
              <a:buChar char="•"/>
            </a:pPr>
            <a:endParaRPr lang="en-US" altLang="fr-FR" sz="1900">
              <a:latin typeface="+mn-lt"/>
            </a:endParaRPr>
          </a:p>
          <a:p>
            <a:pPr indent="-228600">
              <a:lnSpc>
                <a:spcPct val="90000"/>
              </a:lnSpc>
              <a:spcBef>
                <a:spcPct val="0"/>
              </a:spcBef>
              <a:spcAft>
                <a:spcPts val="600"/>
              </a:spcAft>
              <a:buFont typeface="Arial" panose="020B0604020202020204" pitchFamily="34" charset="0"/>
              <a:buChar char="•"/>
            </a:pPr>
            <a:r>
              <a:rPr lang="en-US" altLang="fr-FR" sz="1900">
                <a:latin typeface="+mn-lt"/>
              </a:rPr>
              <a:t>Les élèves de la 5P à la 11S sont transportés avec CarPostal.Lorsque les horaires sont incompatibles avec les horaires de l’école, des transporteurs privés sont mandatés pour effectuer les trajets entre l’école et le lieu de domicile des élèves.</a:t>
            </a:r>
          </a:p>
          <a:p>
            <a:pPr indent="-228600">
              <a:lnSpc>
                <a:spcPct val="90000"/>
              </a:lnSpc>
              <a:spcBef>
                <a:spcPct val="0"/>
              </a:spcBef>
              <a:spcAft>
                <a:spcPts val="600"/>
              </a:spcAft>
              <a:buFont typeface="Arial" panose="020B0604020202020204" pitchFamily="34" charset="0"/>
              <a:buChar char="•"/>
            </a:pPr>
            <a:endParaRPr lang="en-US" altLang="fr-FR" sz="1900">
              <a:latin typeface="+mn-l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4" name="Grouper 91">
            <a:extLst>
              <a:ext uri="{FF2B5EF4-FFF2-40B4-BE49-F238E27FC236}">
                <a16:creationId xmlns:a16="http://schemas.microsoft.com/office/drawing/2014/main" id="{49A12A05-CD56-FBEB-A4BA-DED3C8D38EC6}"/>
              </a:ext>
            </a:extLst>
          </p:cNvPr>
          <p:cNvGrpSpPr>
            <a:grpSpLocks/>
          </p:cNvGrpSpPr>
          <p:nvPr/>
        </p:nvGrpSpPr>
        <p:grpSpPr bwMode="auto">
          <a:xfrm>
            <a:off x="2297114" y="928689"/>
            <a:ext cx="6542087" cy="4338637"/>
            <a:chOff x="938860" y="1216497"/>
            <a:chExt cx="6541615" cy="4339807"/>
          </a:xfrm>
        </p:grpSpPr>
        <p:grpSp>
          <p:nvGrpSpPr>
            <p:cNvPr id="245" name="Grouper 92">
              <a:extLst>
                <a:ext uri="{FF2B5EF4-FFF2-40B4-BE49-F238E27FC236}">
                  <a16:creationId xmlns:a16="http://schemas.microsoft.com/office/drawing/2014/main" id="{497978CF-91F2-8D85-92F8-D11C5BE6974F}"/>
                </a:ext>
              </a:extLst>
            </p:cNvPr>
            <p:cNvGrpSpPr/>
            <p:nvPr/>
          </p:nvGrpSpPr>
          <p:grpSpPr>
            <a:xfrm>
              <a:off x="6467558" y="1240189"/>
              <a:ext cx="1012917" cy="1043201"/>
              <a:chOff x="6467558" y="1580484"/>
              <a:chExt cx="1012917" cy="1043201"/>
            </a:xfrm>
            <a:effectLst>
              <a:outerShdw blurRad="76200" dir="13500000" sy="23000" kx="1200000" algn="br" rotWithShape="0">
                <a:prstClr val="black">
                  <a:alpha val="20000"/>
                </a:prstClr>
              </a:outerShdw>
            </a:effectLst>
          </p:grpSpPr>
          <p:pic>
            <p:nvPicPr>
              <p:cNvPr id="276" name="Image 275">
                <a:extLst>
                  <a:ext uri="{FF2B5EF4-FFF2-40B4-BE49-F238E27FC236}">
                    <a16:creationId xmlns:a16="http://schemas.microsoft.com/office/drawing/2014/main" id="{4C81E110-71EE-FC38-AB1D-2D56EBA2BC77}"/>
                  </a:ext>
                </a:extLst>
              </p:cNvPr>
              <p:cNvPicPr>
                <a:picLocks noChangeAspect="1"/>
              </p:cNvPicPr>
              <p:nvPr/>
            </p:nvPicPr>
            <p:blipFill>
              <a:blip r:embed="rId2"/>
              <a:stretch>
                <a:fillRect/>
              </a:stretch>
            </p:blipFill>
            <p:spPr>
              <a:xfrm>
                <a:off x="6765260" y="1886961"/>
                <a:ext cx="583988" cy="736724"/>
              </a:xfrm>
              <a:prstGeom prst="rect">
                <a:avLst/>
              </a:prstGeom>
              <a:effectLst>
                <a:outerShdw blurRad="76200" dir="13500000" sy="23000" kx="1200000" algn="br" rotWithShape="0">
                  <a:prstClr val="black">
                    <a:alpha val="20000"/>
                  </a:prstClr>
                </a:outerShdw>
              </a:effectLst>
            </p:spPr>
          </p:pic>
          <p:sp>
            <p:nvSpPr>
              <p:cNvPr id="277" name="ZoneTexte 276">
                <a:extLst>
                  <a:ext uri="{FF2B5EF4-FFF2-40B4-BE49-F238E27FC236}">
                    <a16:creationId xmlns:a16="http://schemas.microsoft.com/office/drawing/2014/main" id="{12D79E38-D907-5825-CF46-1A868CD53A98}"/>
                  </a:ext>
                </a:extLst>
              </p:cNvPr>
              <p:cNvSpPr txBox="1"/>
              <p:nvPr/>
            </p:nvSpPr>
            <p:spPr bwMode="auto">
              <a:xfrm>
                <a:off x="6467558" y="1580484"/>
                <a:ext cx="1012917" cy="307777"/>
              </a:xfrm>
              <a:prstGeom prst="rect">
                <a:avLst/>
              </a:prstGeom>
              <a:solidFill>
                <a:srgbClr val="FFFFFF"/>
              </a:solidFill>
              <a:ln>
                <a:noFill/>
              </a:ln>
            </p:spPr>
            <p:txBody>
              <a:bodyPr wrap="none">
                <a:spAutoFit/>
              </a:bodyPr>
              <a:lstStyle/>
              <a:p>
                <a:pPr>
                  <a:defRPr/>
                </a:pPr>
                <a:r>
                  <a:rPr lang="fr-FR" sz="1400" dirty="0">
                    <a:solidFill>
                      <a:srgbClr val="000000"/>
                    </a:solidFill>
                    <a:latin typeface="Arial"/>
                    <a:ea typeface="Times"/>
                    <a:cs typeface="Times New Roman"/>
                  </a:rPr>
                  <a:t>St-George</a:t>
                </a:r>
              </a:p>
            </p:txBody>
          </p:sp>
        </p:grpSp>
        <p:grpSp>
          <p:nvGrpSpPr>
            <p:cNvPr id="246" name="Grouper 93">
              <a:extLst>
                <a:ext uri="{FF2B5EF4-FFF2-40B4-BE49-F238E27FC236}">
                  <a16:creationId xmlns:a16="http://schemas.microsoft.com/office/drawing/2014/main" id="{9C5FDBCF-539C-E8CE-A310-E5BD911512AF}"/>
                </a:ext>
              </a:extLst>
            </p:cNvPr>
            <p:cNvGrpSpPr/>
            <p:nvPr/>
          </p:nvGrpSpPr>
          <p:grpSpPr>
            <a:xfrm>
              <a:off x="938860" y="1253484"/>
              <a:ext cx="813306" cy="1043903"/>
              <a:chOff x="1442916" y="1646042"/>
              <a:chExt cx="813306" cy="1043903"/>
            </a:xfrm>
            <a:effectLst>
              <a:outerShdw blurRad="76200" dir="13500000" sy="23000" kx="1200000" algn="br" rotWithShape="0">
                <a:prstClr val="black">
                  <a:alpha val="20000"/>
                </a:prstClr>
              </a:outerShdw>
            </a:effectLst>
          </p:grpSpPr>
          <p:pic>
            <p:nvPicPr>
              <p:cNvPr id="274" name="Image 273">
                <a:extLst>
                  <a:ext uri="{FF2B5EF4-FFF2-40B4-BE49-F238E27FC236}">
                    <a16:creationId xmlns:a16="http://schemas.microsoft.com/office/drawing/2014/main" id="{7647495F-75BE-04C2-F393-F453FD1EDA35}"/>
                  </a:ext>
                </a:extLst>
              </p:cNvPr>
              <p:cNvPicPr>
                <a:picLocks noChangeAspect="1"/>
              </p:cNvPicPr>
              <p:nvPr/>
            </p:nvPicPr>
            <p:blipFill>
              <a:blip r:embed="rId3"/>
              <a:stretch>
                <a:fillRect/>
              </a:stretch>
            </p:blipFill>
            <p:spPr>
              <a:xfrm>
                <a:off x="1644383" y="1953221"/>
                <a:ext cx="583988" cy="736724"/>
              </a:xfrm>
              <a:prstGeom prst="rect">
                <a:avLst/>
              </a:prstGeom>
              <a:effectLst>
                <a:outerShdw blurRad="76200" dir="13500000" sy="23000" kx="1200000" algn="br" rotWithShape="0">
                  <a:prstClr val="black">
                    <a:alpha val="20000"/>
                  </a:prstClr>
                </a:outerShdw>
              </a:effectLst>
            </p:spPr>
          </p:pic>
          <p:sp>
            <p:nvSpPr>
              <p:cNvPr id="275" name="ZoneTexte 274">
                <a:extLst>
                  <a:ext uri="{FF2B5EF4-FFF2-40B4-BE49-F238E27FC236}">
                    <a16:creationId xmlns:a16="http://schemas.microsoft.com/office/drawing/2014/main" id="{1DE5E8AD-83BD-1AD1-B242-32E233AA0699}"/>
                  </a:ext>
                </a:extLst>
              </p:cNvPr>
              <p:cNvSpPr txBox="1"/>
              <p:nvPr/>
            </p:nvSpPr>
            <p:spPr bwMode="auto">
              <a:xfrm>
                <a:off x="1442916" y="1646042"/>
                <a:ext cx="813306" cy="307777"/>
              </a:xfrm>
              <a:prstGeom prst="rect">
                <a:avLst/>
              </a:prstGeom>
              <a:solidFill>
                <a:srgbClr val="FFFFFF"/>
              </a:solidFill>
              <a:ln>
                <a:noFill/>
              </a:ln>
            </p:spPr>
            <p:txBody>
              <a:bodyPr wrap="none">
                <a:spAutoFit/>
              </a:bodyPr>
              <a:lstStyle/>
              <a:p>
                <a:pPr>
                  <a:defRPr/>
                </a:pPr>
                <a:r>
                  <a:rPr lang="fr-FR" sz="1400" dirty="0">
                    <a:solidFill>
                      <a:srgbClr val="000000"/>
                    </a:solidFill>
                    <a:latin typeface="Arial"/>
                    <a:ea typeface="Times"/>
                    <a:cs typeface="Times New Roman"/>
                  </a:rPr>
                  <a:t>Bassins</a:t>
                </a:r>
              </a:p>
            </p:txBody>
          </p:sp>
        </p:grpSp>
        <p:grpSp>
          <p:nvGrpSpPr>
            <p:cNvPr id="247" name="Grouper 94">
              <a:extLst>
                <a:ext uri="{FF2B5EF4-FFF2-40B4-BE49-F238E27FC236}">
                  <a16:creationId xmlns:a16="http://schemas.microsoft.com/office/drawing/2014/main" id="{E0195599-F139-95BF-5227-93B553D6CE3A}"/>
                </a:ext>
              </a:extLst>
            </p:cNvPr>
            <p:cNvGrpSpPr/>
            <p:nvPr/>
          </p:nvGrpSpPr>
          <p:grpSpPr>
            <a:xfrm>
              <a:off x="5675424" y="4472732"/>
              <a:ext cx="583988" cy="1083572"/>
              <a:chOff x="6683536" y="4201344"/>
              <a:chExt cx="583988" cy="1083572"/>
            </a:xfrm>
            <a:effectLst>
              <a:outerShdw blurRad="76200" dir="13500000" sy="23000" kx="1200000" algn="br" rotWithShape="0">
                <a:prstClr val="black">
                  <a:alpha val="20000"/>
                </a:prstClr>
              </a:outerShdw>
            </a:effectLst>
          </p:grpSpPr>
          <p:pic>
            <p:nvPicPr>
              <p:cNvPr id="272" name="Image 271">
                <a:extLst>
                  <a:ext uri="{FF2B5EF4-FFF2-40B4-BE49-F238E27FC236}">
                    <a16:creationId xmlns:a16="http://schemas.microsoft.com/office/drawing/2014/main" id="{42E4E4EA-4D19-7C81-D3E4-430F2EE99950}"/>
                  </a:ext>
                </a:extLst>
              </p:cNvPr>
              <p:cNvPicPr>
                <a:picLocks noChangeAspect="1"/>
              </p:cNvPicPr>
              <p:nvPr/>
            </p:nvPicPr>
            <p:blipFill>
              <a:blip r:embed="rId4"/>
              <a:stretch>
                <a:fillRect/>
              </a:stretch>
            </p:blipFill>
            <p:spPr>
              <a:xfrm>
                <a:off x="6683536" y="4548192"/>
                <a:ext cx="583988" cy="736724"/>
              </a:xfrm>
              <a:prstGeom prst="rect">
                <a:avLst/>
              </a:prstGeom>
              <a:effectLst>
                <a:outerShdw blurRad="76200" dir="13500000" sy="23000" kx="1200000" algn="br" rotWithShape="0">
                  <a:prstClr val="black">
                    <a:alpha val="20000"/>
                  </a:prstClr>
                </a:outerShdw>
              </a:effectLst>
            </p:spPr>
          </p:pic>
          <p:sp>
            <p:nvSpPr>
              <p:cNvPr id="273" name="ZoneTexte 272">
                <a:extLst>
                  <a:ext uri="{FF2B5EF4-FFF2-40B4-BE49-F238E27FC236}">
                    <a16:creationId xmlns:a16="http://schemas.microsoft.com/office/drawing/2014/main" id="{A73863C7-47CE-0FED-87E1-BC8FE6728619}"/>
                  </a:ext>
                </a:extLst>
              </p:cNvPr>
              <p:cNvSpPr txBox="1"/>
              <p:nvPr/>
            </p:nvSpPr>
            <p:spPr bwMode="auto">
              <a:xfrm>
                <a:off x="6724023" y="4201344"/>
                <a:ext cx="543501" cy="307777"/>
              </a:xfrm>
              <a:prstGeom prst="rect">
                <a:avLst/>
              </a:prstGeom>
              <a:solidFill>
                <a:srgbClr val="FFFFFF"/>
              </a:solidFill>
              <a:ln>
                <a:noFill/>
              </a:ln>
            </p:spPr>
            <p:txBody>
              <a:bodyPr wrap="none">
                <a:spAutoFit/>
              </a:bodyPr>
              <a:lstStyle/>
              <a:p>
                <a:pPr>
                  <a:defRPr/>
                </a:pPr>
                <a:r>
                  <a:rPr lang="fr-FR" sz="1400" dirty="0" err="1">
                    <a:solidFill>
                      <a:srgbClr val="000000"/>
                    </a:solidFill>
                    <a:latin typeface="Arial"/>
                    <a:ea typeface="Times"/>
                    <a:cs typeface="Times New Roman"/>
                  </a:rPr>
                  <a:t>Vich</a:t>
                </a:r>
                <a:endParaRPr lang="fr-FR" sz="1400" dirty="0">
                  <a:solidFill>
                    <a:srgbClr val="000000"/>
                  </a:solidFill>
                  <a:latin typeface="Arial"/>
                  <a:ea typeface="Times"/>
                  <a:cs typeface="Times New Roman"/>
                </a:endParaRPr>
              </a:p>
            </p:txBody>
          </p:sp>
        </p:grpSp>
        <p:grpSp>
          <p:nvGrpSpPr>
            <p:cNvPr id="248" name="Grouper 95">
              <a:extLst>
                <a:ext uri="{FF2B5EF4-FFF2-40B4-BE49-F238E27FC236}">
                  <a16:creationId xmlns:a16="http://schemas.microsoft.com/office/drawing/2014/main" id="{E6FF7C4C-9A88-659B-A870-F6A8F8F9B406}"/>
                </a:ext>
              </a:extLst>
            </p:cNvPr>
            <p:cNvGrpSpPr/>
            <p:nvPr/>
          </p:nvGrpSpPr>
          <p:grpSpPr>
            <a:xfrm>
              <a:off x="1763688" y="4472731"/>
              <a:ext cx="736099" cy="1044501"/>
              <a:chOff x="4211960" y="4273351"/>
              <a:chExt cx="736099" cy="1044501"/>
            </a:xfrm>
            <a:effectLst>
              <a:outerShdw blurRad="76200" dir="13500000" sy="23000" kx="1200000" algn="br" rotWithShape="0">
                <a:prstClr val="black">
                  <a:alpha val="20000"/>
                </a:prstClr>
              </a:outerShdw>
            </a:effectLst>
          </p:grpSpPr>
          <p:pic>
            <p:nvPicPr>
              <p:cNvPr id="270" name="Image 269">
                <a:extLst>
                  <a:ext uri="{FF2B5EF4-FFF2-40B4-BE49-F238E27FC236}">
                    <a16:creationId xmlns:a16="http://schemas.microsoft.com/office/drawing/2014/main" id="{F87BA191-0D8F-B4A1-42C2-07AE5BCE5537}"/>
                  </a:ext>
                </a:extLst>
              </p:cNvPr>
              <p:cNvPicPr>
                <a:picLocks noChangeAspect="1"/>
              </p:cNvPicPr>
              <p:nvPr/>
            </p:nvPicPr>
            <p:blipFill>
              <a:blip r:embed="rId5"/>
              <a:stretch>
                <a:fillRect/>
              </a:stretch>
            </p:blipFill>
            <p:spPr>
              <a:xfrm>
                <a:off x="4283968" y="4581128"/>
                <a:ext cx="583988" cy="736724"/>
              </a:xfrm>
              <a:prstGeom prst="rect">
                <a:avLst/>
              </a:prstGeom>
              <a:effectLst>
                <a:outerShdw blurRad="76200" dir="13500000" sy="23000" kx="1200000" algn="br" rotWithShape="0">
                  <a:prstClr val="black">
                    <a:alpha val="20000"/>
                  </a:prstClr>
                </a:outerShdw>
              </a:effectLst>
            </p:spPr>
          </p:pic>
          <p:sp>
            <p:nvSpPr>
              <p:cNvPr id="271" name="ZoneTexte 270">
                <a:extLst>
                  <a:ext uri="{FF2B5EF4-FFF2-40B4-BE49-F238E27FC236}">
                    <a16:creationId xmlns:a16="http://schemas.microsoft.com/office/drawing/2014/main" id="{BBA70218-BF7A-01B3-B7F1-694FE2D0DBF2}"/>
                  </a:ext>
                </a:extLst>
              </p:cNvPr>
              <p:cNvSpPr txBox="1"/>
              <p:nvPr/>
            </p:nvSpPr>
            <p:spPr bwMode="auto">
              <a:xfrm>
                <a:off x="4211960" y="4273351"/>
                <a:ext cx="736099" cy="307777"/>
              </a:xfrm>
              <a:prstGeom prst="rect">
                <a:avLst/>
              </a:prstGeom>
              <a:solidFill>
                <a:srgbClr val="FFFFFF"/>
              </a:solidFill>
              <a:ln>
                <a:noFill/>
              </a:ln>
            </p:spPr>
            <p:txBody>
              <a:bodyPr wrap="none">
                <a:spAutoFit/>
              </a:bodyPr>
              <a:lstStyle/>
              <a:p>
                <a:pPr>
                  <a:defRPr/>
                </a:pPr>
                <a:r>
                  <a:rPr lang="fr-FR" sz="1400" dirty="0" err="1">
                    <a:solidFill>
                      <a:srgbClr val="000000"/>
                    </a:solidFill>
                    <a:latin typeface="Arial"/>
                    <a:ea typeface="Times"/>
                    <a:cs typeface="Times New Roman"/>
                  </a:rPr>
                  <a:t>Duillier</a:t>
                </a:r>
                <a:endParaRPr lang="fr-FR" sz="1400" dirty="0">
                  <a:solidFill>
                    <a:srgbClr val="000000"/>
                  </a:solidFill>
                  <a:latin typeface="Arial"/>
                  <a:ea typeface="Times"/>
                  <a:cs typeface="Times New Roman"/>
                </a:endParaRPr>
              </a:p>
            </p:txBody>
          </p:sp>
        </p:grpSp>
        <p:grpSp>
          <p:nvGrpSpPr>
            <p:cNvPr id="249" name="Grouper 96">
              <a:extLst>
                <a:ext uri="{FF2B5EF4-FFF2-40B4-BE49-F238E27FC236}">
                  <a16:creationId xmlns:a16="http://schemas.microsoft.com/office/drawing/2014/main" id="{5D67B8A4-DA2E-5F39-B633-C5395FEE9D0C}"/>
                </a:ext>
              </a:extLst>
            </p:cNvPr>
            <p:cNvGrpSpPr/>
            <p:nvPr/>
          </p:nvGrpSpPr>
          <p:grpSpPr>
            <a:xfrm>
              <a:off x="3569098" y="4422637"/>
              <a:ext cx="873181" cy="1123287"/>
              <a:chOff x="5801346" y="3431169"/>
              <a:chExt cx="873181" cy="1123287"/>
            </a:xfrm>
            <a:effectLst>
              <a:outerShdw blurRad="76200" dir="13500000" sy="23000" kx="1200000" algn="br" rotWithShape="0">
                <a:prstClr val="black">
                  <a:alpha val="20000"/>
                </a:prstClr>
              </a:outerShdw>
            </a:effectLst>
          </p:grpSpPr>
          <p:pic>
            <p:nvPicPr>
              <p:cNvPr id="268" name="Image 267">
                <a:extLst>
                  <a:ext uri="{FF2B5EF4-FFF2-40B4-BE49-F238E27FC236}">
                    <a16:creationId xmlns:a16="http://schemas.microsoft.com/office/drawing/2014/main" id="{AA3AE800-8A14-B5D5-8B3B-7C0CDE3D9C94}"/>
                  </a:ext>
                </a:extLst>
              </p:cNvPr>
              <p:cNvPicPr>
                <a:picLocks noChangeAspect="1"/>
              </p:cNvPicPr>
              <p:nvPr/>
            </p:nvPicPr>
            <p:blipFill>
              <a:blip r:embed="rId6"/>
              <a:stretch>
                <a:fillRect/>
              </a:stretch>
            </p:blipFill>
            <p:spPr>
              <a:xfrm>
                <a:off x="5956492" y="3817732"/>
                <a:ext cx="583988" cy="736724"/>
              </a:xfrm>
              <a:prstGeom prst="rect">
                <a:avLst/>
              </a:prstGeom>
              <a:effectLst>
                <a:outerShdw blurRad="76200" dir="13500000" sy="23000" kx="1200000" algn="br" rotWithShape="0">
                  <a:prstClr val="black">
                    <a:alpha val="20000"/>
                  </a:prstClr>
                </a:outerShdw>
              </a:effectLst>
            </p:spPr>
          </p:pic>
          <p:sp>
            <p:nvSpPr>
              <p:cNvPr id="269" name="ZoneTexte 268">
                <a:extLst>
                  <a:ext uri="{FF2B5EF4-FFF2-40B4-BE49-F238E27FC236}">
                    <a16:creationId xmlns:a16="http://schemas.microsoft.com/office/drawing/2014/main" id="{403D4BA3-C2DB-7436-492D-1F84950E1E15}"/>
                  </a:ext>
                </a:extLst>
              </p:cNvPr>
              <p:cNvSpPr txBox="1"/>
              <p:nvPr/>
            </p:nvSpPr>
            <p:spPr bwMode="auto">
              <a:xfrm>
                <a:off x="5801346" y="3431169"/>
                <a:ext cx="873181" cy="307777"/>
              </a:xfrm>
              <a:prstGeom prst="rect">
                <a:avLst/>
              </a:prstGeom>
              <a:solidFill>
                <a:srgbClr val="FFFFFF"/>
              </a:solidFill>
              <a:ln>
                <a:noFill/>
              </a:ln>
            </p:spPr>
            <p:txBody>
              <a:bodyPr wrap="none">
                <a:spAutoFit/>
              </a:bodyPr>
              <a:lstStyle/>
              <a:p>
                <a:pPr>
                  <a:defRPr/>
                </a:pPr>
                <a:r>
                  <a:rPr lang="fr-FR" sz="1400" dirty="0" err="1">
                    <a:solidFill>
                      <a:srgbClr val="000000"/>
                    </a:solidFill>
                    <a:latin typeface="Arial"/>
                    <a:ea typeface="Times"/>
                    <a:cs typeface="Times New Roman"/>
                  </a:rPr>
                  <a:t>Coinsins</a:t>
                </a:r>
                <a:endParaRPr lang="fr-FR" sz="1400" dirty="0">
                  <a:solidFill>
                    <a:srgbClr val="000000"/>
                  </a:solidFill>
                  <a:latin typeface="Arial"/>
                  <a:ea typeface="Times"/>
                  <a:cs typeface="Times New Roman"/>
                </a:endParaRPr>
              </a:p>
            </p:txBody>
          </p:sp>
        </p:grpSp>
        <p:grpSp>
          <p:nvGrpSpPr>
            <p:cNvPr id="250" name="Grouper 97">
              <a:extLst>
                <a:ext uri="{FF2B5EF4-FFF2-40B4-BE49-F238E27FC236}">
                  <a16:creationId xmlns:a16="http://schemas.microsoft.com/office/drawing/2014/main" id="{74202389-8A88-7F0F-11F8-79F072528089}"/>
                </a:ext>
              </a:extLst>
            </p:cNvPr>
            <p:cNvGrpSpPr/>
            <p:nvPr/>
          </p:nvGrpSpPr>
          <p:grpSpPr>
            <a:xfrm>
              <a:off x="6237590" y="2658770"/>
              <a:ext cx="851515" cy="1113632"/>
              <a:chOff x="5000873" y="1990953"/>
              <a:chExt cx="851515" cy="1113632"/>
            </a:xfrm>
            <a:effectLst>
              <a:outerShdw blurRad="76200" dir="13500000" sy="23000" kx="1200000" algn="br" rotWithShape="0">
                <a:prstClr val="black">
                  <a:alpha val="20000"/>
                </a:prstClr>
              </a:outerShdw>
            </a:effectLst>
          </p:grpSpPr>
          <p:pic>
            <p:nvPicPr>
              <p:cNvPr id="266" name="Image 265">
                <a:extLst>
                  <a:ext uri="{FF2B5EF4-FFF2-40B4-BE49-F238E27FC236}">
                    <a16:creationId xmlns:a16="http://schemas.microsoft.com/office/drawing/2014/main" id="{8F3C9BED-3B00-B2D3-C59B-C04181CF8872}"/>
                  </a:ext>
                </a:extLst>
              </p:cNvPr>
              <p:cNvPicPr>
                <a:picLocks noChangeAspect="1"/>
              </p:cNvPicPr>
              <p:nvPr/>
            </p:nvPicPr>
            <p:blipFill>
              <a:blip r:embed="rId7"/>
              <a:stretch>
                <a:fillRect/>
              </a:stretch>
            </p:blipFill>
            <p:spPr>
              <a:xfrm>
                <a:off x="5153311" y="2367861"/>
                <a:ext cx="583988" cy="736724"/>
              </a:xfrm>
              <a:prstGeom prst="rect">
                <a:avLst/>
              </a:prstGeom>
              <a:effectLst>
                <a:outerShdw blurRad="76200" dir="13500000" sy="23000" kx="1200000" algn="br" rotWithShape="0">
                  <a:prstClr val="black">
                    <a:alpha val="20000"/>
                  </a:prstClr>
                </a:outerShdw>
              </a:effectLst>
            </p:spPr>
          </p:pic>
          <p:sp>
            <p:nvSpPr>
              <p:cNvPr id="267" name="ZoneTexte 266">
                <a:extLst>
                  <a:ext uri="{FF2B5EF4-FFF2-40B4-BE49-F238E27FC236}">
                    <a16:creationId xmlns:a16="http://schemas.microsoft.com/office/drawing/2014/main" id="{7BB1027A-B069-EE75-243F-8387FA053A80}"/>
                  </a:ext>
                </a:extLst>
              </p:cNvPr>
              <p:cNvSpPr txBox="1"/>
              <p:nvPr/>
            </p:nvSpPr>
            <p:spPr bwMode="auto">
              <a:xfrm>
                <a:off x="5000873" y="1990953"/>
                <a:ext cx="851515" cy="307777"/>
              </a:xfrm>
              <a:prstGeom prst="rect">
                <a:avLst/>
              </a:prstGeom>
              <a:solidFill>
                <a:srgbClr val="FFFFFF"/>
              </a:solidFill>
              <a:ln>
                <a:noFill/>
              </a:ln>
            </p:spPr>
            <p:txBody>
              <a:bodyPr wrap="none">
                <a:spAutoFit/>
              </a:bodyPr>
              <a:lstStyle/>
              <a:p>
                <a:pPr>
                  <a:defRPr/>
                </a:pPr>
                <a:r>
                  <a:rPr lang="fr-FR" sz="1400" dirty="0" err="1">
                    <a:solidFill>
                      <a:srgbClr val="000000"/>
                    </a:solidFill>
                    <a:latin typeface="Arial"/>
                    <a:ea typeface="Times"/>
                    <a:cs typeface="Times New Roman"/>
                  </a:rPr>
                  <a:t>Burtigny</a:t>
                </a:r>
                <a:endParaRPr lang="fr-FR" sz="1400" dirty="0">
                  <a:solidFill>
                    <a:srgbClr val="000000"/>
                  </a:solidFill>
                  <a:latin typeface="Arial"/>
                  <a:ea typeface="Times"/>
                  <a:cs typeface="Times New Roman"/>
                </a:endParaRPr>
              </a:p>
            </p:txBody>
          </p:sp>
        </p:grpSp>
        <p:grpSp>
          <p:nvGrpSpPr>
            <p:cNvPr id="251" name="Grouper 98">
              <a:extLst>
                <a:ext uri="{FF2B5EF4-FFF2-40B4-BE49-F238E27FC236}">
                  <a16:creationId xmlns:a16="http://schemas.microsoft.com/office/drawing/2014/main" id="{5F06CD8F-30E9-5C4B-0CBD-6109D590A6EA}"/>
                </a:ext>
              </a:extLst>
            </p:cNvPr>
            <p:cNvGrpSpPr/>
            <p:nvPr/>
          </p:nvGrpSpPr>
          <p:grpSpPr>
            <a:xfrm>
              <a:off x="4226944" y="2657679"/>
              <a:ext cx="833469" cy="1095742"/>
              <a:chOff x="4875016" y="981750"/>
              <a:chExt cx="833469" cy="1095742"/>
            </a:xfrm>
            <a:effectLst>
              <a:outerShdw blurRad="76200" dir="13500000" sy="23000" kx="1200000" algn="br" rotWithShape="0">
                <a:prstClr val="black">
                  <a:alpha val="20000"/>
                </a:prstClr>
              </a:outerShdw>
            </a:effectLst>
          </p:grpSpPr>
          <p:pic>
            <p:nvPicPr>
              <p:cNvPr id="264" name="Image 263">
                <a:extLst>
                  <a:ext uri="{FF2B5EF4-FFF2-40B4-BE49-F238E27FC236}">
                    <a16:creationId xmlns:a16="http://schemas.microsoft.com/office/drawing/2014/main" id="{2B62E4B0-D5FC-5D95-CAC0-0232E94FAE4D}"/>
                  </a:ext>
                </a:extLst>
              </p:cNvPr>
              <p:cNvPicPr>
                <a:picLocks noChangeAspect="1"/>
              </p:cNvPicPr>
              <p:nvPr/>
            </p:nvPicPr>
            <p:blipFill>
              <a:blip r:embed="rId8"/>
              <a:stretch>
                <a:fillRect/>
              </a:stretch>
            </p:blipFill>
            <p:spPr>
              <a:xfrm>
                <a:off x="4980780" y="1340768"/>
                <a:ext cx="583988" cy="736724"/>
              </a:xfrm>
              <a:prstGeom prst="rect">
                <a:avLst/>
              </a:prstGeom>
              <a:effectLst>
                <a:outerShdw blurRad="76200" dir="13500000" sy="23000" kx="1200000" algn="br" rotWithShape="0">
                  <a:prstClr val="black">
                    <a:alpha val="20000"/>
                  </a:prstClr>
                </a:outerShdw>
              </a:effectLst>
            </p:spPr>
          </p:pic>
          <p:sp>
            <p:nvSpPr>
              <p:cNvPr id="265" name="ZoneTexte 264">
                <a:extLst>
                  <a:ext uri="{FF2B5EF4-FFF2-40B4-BE49-F238E27FC236}">
                    <a16:creationId xmlns:a16="http://schemas.microsoft.com/office/drawing/2014/main" id="{A936FA38-6037-608D-1645-B30CFD27F176}"/>
                  </a:ext>
                </a:extLst>
              </p:cNvPr>
              <p:cNvSpPr txBox="1"/>
              <p:nvPr/>
            </p:nvSpPr>
            <p:spPr bwMode="auto">
              <a:xfrm>
                <a:off x="4875016" y="981750"/>
                <a:ext cx="833469" cy="307777"/>
              </a:xfrm>
              <a:prstGeom prst="rect">
                <a:avLst/>
              </a:prstGeom>
              <a:solidFill>
                <a:srgbClr val="FFFFFF"/>
              </a:solidFill>
              <a:ln>
                <a:noFill/>
              </a:ln>
            </p:spPr>
            <p:txBody>
              <a:bodyPr wrap="none">
                <a:spAutoFit/>
              </a:bodyPr>
              <a:lstStyle/>
              <a:p>
                <a:pPr>
                  <a:defRPr/>
                </a:pPr>
                <a:r>
                  <a:rPr lang="fr-FR" sz="1400" dirty="0" err="1">
                    <a:solidFill>
                      <a:srgbClr val="000000"/>
                    </a:solidFill>
                    <a:latin typeface="Arial"/>
                    <a:ea typeface="Times"/>
                    <a:cs typeface="Times New Roman"/>
                  </a:rPr>
                  <a:t>Begnins</a:t>
                </a:r>
                <a:endParaRPr lang="fr-FR" sz="1400" dirty="0">
                  <a:solidFill>
                    <a:srgbClr val="000000"/>
                  </a:solidFill>
                  <a:latin typeface="Arial"/>
                  <a:ea typeface="Times"/>
                  <a:cs typeface="Times New Roman"/>
                </a:endParaRPr>
              </a:p>
            </p:txBody>
          </p:sp>
        </p:grpSp>
        <p:grpSp>
          <p:nvGrpSpPr>
            <p:cNvPr id="252" name="Grouper 99">
              <a:extLst>
                <a:ext uri="{FF2B5EF4-FFF2-40B4-BE49-F238E27FC236}">
                  <a16:creationId xmlns:a16="http://schemas.microsoft.com/office/drawing/2014/main" id="{1DBF09CA-E3F0-2032-F6C9-C0013A0788D2}"/>
                </a:ext>
              </a:extLst>
            </p:cNvPr>
            <p:cNvGrpSpPr/>
            <p:nvPr/>
          </p:nvGrpSpPr>
          <p:grpSpPr>
            <a:xfrm>
              <a:off x="2438687" y="1252886"/>
              <a:ext cx="840219" cy="1063114"/>
              <a:chOff x="2883316" y="1645444"/>
              <a:chExt cx="840219" cy="1063114"/>
            </a:xfrm>
            <a:effectLst>
              <a:outerShdw blurRad="76200" dir="13500000" sy="23000" kx="1200000" algn="br" rotWithShape="0">
                <a:prstClr val="black">
                  <a:alpha val="20000"/>
                </a:prstClr>
              </a:outerShdw>
            </a:effectLst>
          </p:grpSpPr>
          <p:pic>
            <p:nvPicPr>
              <p:cNvPr id="262" name="Image 261">
                <a:extLst>
                  <a:ext uri="{FF2B5EF4-FFF2-40B4-BE49-F238E27FC236}">
                    <a16:creationId xmlns:a16="http://schemas.microsoft.com/office/drawing/2014/main" id="{415F6EDE-739D-B675-CB6D-F9E7CF75F7E7}"/>
                  </a:ext>
                </a:extLst>
              </p:cNvPr>
              <p:cNvPicPr>
                <a:picLocks noChangeAspect="1"/>
              </p:cNvPicPr>
              <p:nvPr/>
            </p:nvPicPr>
            <p:blipFill>
              <a:blip r:embed="rId9"/>
              <a:stretch>
                <a:fillRect/>
              </a:stretch>
            </p:blipFill>
            <p:spPr>
              <a:xfrm>
                <a:off x="2999699" y="1971834"/>
                <a:ext cx="583988" cy="736724"/>
              </a:xfrm>
              <a:prstGeom prst="rect">
                <a:avLst/>
              </a:prstGeom>
              <a:effectLst>
                <a:outerShdw blurRad="76200" dir="13500000" sy="23000" kx="1200000" algn="br" rotWithShape="0">
                  <a:prstClr val="black">
                    <a:alpha val="20000"/>
                  </a:prstClr>
                </a:outerShdw>
              </a:effectLst>
            </p:spPr>
          </p:pic>
          <p:sp>
            <p:nvSpPr>
              <p:cNvPr id="263" name="ZoneTexte 262">
                <a:extLst>
                  <a:ext uri="{FF2B5EF4-FFF2-40B4-BE49-F238E27FC236}">
                    <a16:creationId xmlns:a16="http://schemas.microsoft.com/office/drawing/2014/main" id="{B5F03BEB-9ED3-46F1-6E1D-C56C63E6741D}"/>
                  </a:ext>
                </a:extLst>
              </p:cNvPr>
              <p:cNvSpPr txBox="1"/>
              <p:nvPr/>
            </p:nvSpPr>
            <p:spPr bwMode="auto">
              <a:xfrm>
                <a:off x="2883316" y="1645444"/>
                <a:ext cx="840219" cy="307777"/>
              </a:xfrm>
              <a:prstGeom prst="rect">
                <a:avLst/>
              </a:prstGeom>
              <a:solidFill>
                <a:srgbClr val="FFFFFF"/>
              </a:solidFill>
              <a:ln>
                <a:noFill/>
              </a:ln>
            </p:spPr>
            <p:txBody>
              <a:bodyPr wrap="none">
                <a:spAutoFit/>
              </a:bodyPr>
              <a:lstStyle/>
              <a:p>
                <a:pPr>
                  <a:defRPr/>
                </a:pPr>
                <a:r>
                  <a:rPr lang="fr-FR" sz="1400" dirty="0">
                    <a:solidFill>
                      <a:srgbClr val="000000"/>
                    </a:solidFill>
                    <a:latin typeface="Arial"/>
                    <a:ea typeface="Times"/>
                    <a:cs typeface="Times New Roman"/>
                  </a:rPr>
                  <a:t>Le Vaud</a:t>
                </a:r>
              </a:p>
            </p:txBody>
          </p:sp>
        </p:grpSp>
        <p:grpSp>
          <p:nvGrpSpPr>
            <p:cNvPr id="253" name="Grouper 100">
              <a:extLst>
                <a:ext uri="{FF2B5EF4-FFF2-40B4-BE49-F238E27FC236}">
                  <a16:creationId xmlns:a16="http://schemas.microsoft.com/office/drawing/2014/main" id="{351523EC-5028-63F7-7EF6-6BB8248B2834}"/>
                </a:ext>
              </a:extLst>
            </p:cNvPr>
            <p:cNvGrpSpPr/>
            <p:nvPr/>
          </p:nvGrpSpPr>
          <p:grpSpPr>
            <a:xfrm>
              <a:off x="5220072" y="1216497"/>
              <a:ext cx="883437" cy="1024756"/>
              <a:chOff x="2464427" y="3412356"/>
              <a:chExt cx="883437" cy="1024756"/>
            </a:xfrm>
            <a:effectLst>
              <a:outerShdw blurRad="76200" dir="13500000" sy="23000" kx="1200000" algn="br" rotWithShape="0">
                <a:prstClr val="black">
                  <a:alpha val="20000"/>
                </a:prstClr>
              </a:outerShdw>
            </a:effectLst>
          </p:grpSpPr>
          <p:pic>
            <p:nvPicPr>
              <p:cNvPr id="260" name="Image 259">
                <a:extLst>
                  <a:ext uri="{FF2B5EF4-FFF2-40B4-BE49-F238E27FC236}">
                    <a16:creationId xmlns:a16="http://schemas.microsoft.com/office/drawing/2014/main" id="{D3CEAB3C-8091-7A48-15CA-028260C0FE07}"/>
                  </a:ext>
                </a:extLst>
              </p:cNvPr>
              <p:cNvPicPr>
                <a:picLocks noChangeAspect="1"/>
              </p:cNvPicPr>
              <p:nvPr/>
            </p:nvPicPr>
            <p:blipFill>
              <a:blip r:embed="rId10"/>
              <a:stretch>
                <a:fillRect/>
              </a:stretch>
            </p:blipFill>
            <p:spPr>
              <a:xfrm>
                <a:off x="2627784" y="3700388"/>
                <a:ext cx="583988" cy="736724"/>
              </a:xfrm>
              <a:prstGeom prst="rect">
                <a:avLst/>
              </a:prstGeom>
              <a:effectLst>
                <a:outerShdw blurRad="76200" dir="13500000" sy="23000" kx="1200000" algn="br" rotWithShape="0">
                  <a:prstClr val="black">
                    <a:alpha val="20000"/>
                  </a:prstClr>
                </a:outerShdw>
              </a:effectLst>
            </p:spPr>
          </p:pic>
          <p:sp>
            <p:nvSpPr>
              <p:cNvPr id="261" name="ZoneTexte 260">
                <a:extLst>
                  <a:ext uri="{FF2B5EF4-FFF2-40B4-BE49-F238E27FC236}">
                    <a16:creationId xmlns:a16="http://schemas.microsoft.com/office/drawing/2014/main" id="{6277969F-0D2A-7509-0D25-600768FD847A}"/>
                  </a:ext>
                </a:extLst>
              </p:cNvPr>
              <p:cNvSpPr txBox="1"/>
              <p:nvPr/>
            </p:nvSpPr>
            <p:spPr bwMode="auto">
              <a:xfrm>
                <a:off x="2464427" y="3412356"/>
                <a:ext cx="883437" cy="307777"/>
              </a:xfrm>
              <a:prstGeom prst="rect">
                <a:avLst/>
              </a:prstGeom>
              <a:solidFill>
                <a:srgbClr val="FFFFFF"/>
              </a:solidFill>
              <a:ln>
                <a:noFill/>
              </a:ln>
            </p:spPr>
            <p:txBody>
              <a:bodyPr wrap="none">
                <a:spAutoFit/>
              </a:bodyPr>
              <a:lstStyle/>
              <a:p>
                <a:pPr>
                  <a:defRPr/>
                </a:pPr>
                <a:r>
                  <a:rPr lang="fr-FR" sz="1400" dirty="0" err="1">
                    <a:solidFill>
                      <a:srgbClr val="000000"/>
                    </a:solidFill>
                    <a:latin typeface="Arial"/>
                    <a:ea typeface="Times"/>
                    <a:cs typeface="Times New Roman"/>
                  </a:rPr>
                  <a:t>Longirod</a:t>
                </a:r>
                <a:endParaRPr lang="fr-FR" sz="1400" dirty="0">
                  <a:solidFill>
                    <a:srgbClr val="000000"/>
                  </a:solidFill>
                  <a:latin typeface="Arial"/>
                  <a:ea typeface="Times"/>
                  <a:cs typeface="Times New Roman"/>
                </a:endParaRPr>
              </a:p>
            </p:txBody>
          </p:sp>
        </p:grpSp>
        <p:grpSp>
          <p:nvGrpSpPr>
            <p:cNvPr id="254" name="Grouper 101">
              <a:extLst>
                <a:ext uri="{FF2B5EF4-FFF2-40B4-BE49-F238E27FC236}">
                  <a16:creationId xmlns:a16="http://schemas.microsoft.com/office/drawing/2014/main" id="{7D7236DD-78E7-0257-87BC-975B3D5CF386}"/>
                </a:ext>
              </a:extLst>
            </p:cNvPr>
            <p:cNvGrpSpPr/>
            <p:nvPr/>
          </p:nvGrpSpPr>
          <p:grpSpPr>
            <a:xfrm>
              <a:off x="3724244" y="1268633"/>
              <a:ext cx="1005403" cy="1055862"/>
              <a:chOff x="3870969" y="2669303"/>
              <a:chExt cx="1005403" cy="1055862"/>
            </a:xfrm>
            <a:effectLst>
              <a:outerShdw blurRad="76200" dir="13500000" sy="23000" kx="1200000" algn="br" rotWithShape="0">
                <a:prstClr val="black">
                  <a:alpha val="20000"/>
                </a:prstClr>
              </a:outerShdw>
            </a:effectLst>
          </p:grpSpPr>
          <p:pic>
            <p:nvPicPr>
              <p:cNvPr id="258" name="Image 257">
                <a:extLst>
                  <a:ext uri="{FF2B5EF4-FFF2-40B4-BE49-F238E27FC236}">
                    <a16:creationId xmlns:a16="http://schemas.microsoft.com/office/drawing/2014/main" id="{CDD9AC72-BD06-755D-FC66-EF72C7CB3278}"/>
                  </a:ext>
                </a:extLst>
              </p:cNvPr>
              <p:cNvPicPr>
                <a:picLocks noChangeAspect="1"/>
              </p:cNvPicPr>
              <p:nvPr/>
            </p:nvPicPr>
            <p:blipFill>
              <a:blip r:embed="rId11"/>
              <a:stretch>
                <a:fillRect/>
              </a:stretch>
            </p:blipFill>
            <p:spPr>
              <a:xfrm>
                <a:off x="4087436" y="2988441"/>
                <a:ext cx="583988" cy="736724"/>
              </a:xfrm>
              <a:prstGeom prst="rect">
                <a:avLst/>
              </a:prstGeom>
              <a:effectLst>
                <a:outerShdw blurRad="76200" dir="13500000" sy="23000" kx="1200000" algn="br" rotWithShape="0">
                  <a:prstClr val="black">
                    <a:alpha val="20000"/>
                  </a:prstClr>
                </a:outerShdw>
              </a:effectLst>
            </p:spPr>
          </p:pic>
          <p:sp>
            <p:nvSpPr>
              <p:cNvPr id="259" name="ZoneTexte 258">
                <a:extLst>
                  <a:ext uri="{FF2B5EF4-FFF2-40B4-BE49-F238E27FC236}">
                    <a16:creationId xmlns:a16="http://schemas.microsoft.com/office/drawing/2014/main" id="{01E7DE73-BCDE-26A7-4200-BED39DD91888}"/>
                  </a:ext>
                </a:extLst>
              </p:cNvPr>
              <p:cNvSpPr txBox="1"/>
              <p:nvPr/>
            </p:nvSpPr>
            <p:spPr bwMode="auto">
              <a:xfrm>
                <a:off x="3870969" y="2669303"/>
                <a:ext cx="1005403" cy="307777"/>
              </a:xfrm>
              <a:prstGeom prst="rect">
                <a:avLst/>
              </a:prstGeom>
              <a:solidFill>
                <a:srgbClr val="FFFFFF"/>
              </a:solidFill>
              <a:ln>
                <a:noFill/>
              </a:ln>
            </p:spPr>
            <p:txBody>
              <a:bodyPr wrap="none">
                <a:spAutoFit/>
              </a:bodyPr>
              <a:lstStyle/>
              <a:p>
                <a:pPr>
                  <a:defRPr/>
                </a:pPr>
                <a:r>
                  <a:rPr lang="fr-FR" sz="1400" dirty="0" err="1">
                    <a:solidFill>
                      <a:srgbClr val="000000"/>
                    </a:solidFill>
                    <a:latin typeface="Arial"/>
                    <a:ea typeface="Times"/>
                    <a:cs typeface="Times New Roman"/>
                  </a:rPr>
                  <a:t>Marchissy</a:t>
                </a:r>
                <a:endParaRPr lang="fr-FR" sz="1400" dirty="0">
                  <a:solidFill>
                    <a:srgbClr val="000000"/>
                  </a:solidFill>
                  <a:latin typeface="Arial"/>
                  <a:ea typeface="Times"/>
                  <a:cs typeface="Times New Roman"/>
                </a:endParaRPr>
              </a:p>
            </p:txBody>
          </p:sp>
        </p:grpSp>
        <p:grpSp>
          <p:nvGrpSpPr>
            <p:cNvPr id="255" name="Grouper 102">
              <a:extLst>
                <a:ext uri="{FF2B5EF4-FFF2-40B4-BE49-F238E27FC236}">
                  <a16:creationId xmlns:a16="http://schemas.microsoft.com/office/drawing/2014/main" id="{E920AC5A-E5C2-AF58-B281-D4EB33691F72}"/>
                </a:ext>
              </a:extLst>
            </p:cNvPr>
            <p:cNvGrpSpPr/>
            <p:nvPr/>
          </p:nvGrpSpPr>
          <p:grpSpPr>
            <a:xfrm>
              <a:off x="1798770" y="2620653"/>
              <a:ext cx="973030" cy="1101572"/>
              <a:chOff x="1366722" y="1520788"/>
              <a:chExt cx="973030" cy="1101572"/>
            </a:xfrm>
            <a:effectLst>
              <a:outerShdw blurRad="76200" dir="13500000" sy="23000" kx="1200000" algn="br" rotWithShape="0">
                <a:prstClr val="black">
                  <a:alpha val="20000"/>
                </a:prstClr>
              </a:outerShdw>
            </a:effectLst>
          </p:grpSpPr>
          <p:pic>
            <p:nvPicPr>
              <p:cNvPr id="256" name="Image 255">
                <a:extLst>
                  <a:ext uri="{FF2B5EF4-FFF2-40B4-BE49-F238E27FC236}">
                    <a16:creationId xmlns:a16="http://schemas.microsoft.com/office/drawing/2014/main" id="{2035D96B-6833-3324-2074-573AA8A08DE9}"/>
                  </a:ext>
                </a:extLst>
              </p:cNvPr>
              <p:cNvPicPr>
                <a:picLocks noChangeAspect="1"/>
              </p:cNvPicPr>
              <p:nvPr/>
            </p:nvPicPr>
            <p:blipFill>
              <a:blip r:embed="rId3"/>
              <a:stretch>
                <a:fillRect/>
              </a:stretch>
            </p:blipFill>
            <p:spPr>
              <a:xfrm>
                <a:off x="1629158" y="1885636"/>
                <a:ext cx="583988" cy="736724"/>
              </a:xfrm>
              <a:prstGeom prst="rect">
                <a:avLst/>
              </a:prstGeom>
              <a:effectLst>
                <a:outerShdw blurRad="76200" dir="13500000" sy="23000" kx="1200000" algn="br" rotWithShape="0">
                  <a:prstClr val="black">
                    <a:alpha val="20000"/>
                  </a:prstClr>
                </a:outerShdw>
              </a:effectLst>
            </p:spPr>
          </p:pic>
          <p:sp>
            <p:nvSpPr>
              <p:cNvPr id="257" name="ZoneTexte 256">
                <a:extLst>
                  <a:ext uri="{FF2B5EF4-FFF2-40B4-BE49-F238E27FC236}">
                    <a16:creationId xmlns:a16="http://schemas.microsoft.com/office/drawing/2014/main" id="{577F2EA5-4767-34CE-33DE-4297A93DB127}"/>
                  </a:ext>
                </a:extLst>
              </p:cNvPr>
              <p:cNvSpPr txBox="1"/>
              <p:nvPr/>
            </p:nvSpPr>
            <p:spPr bwMode="auto">
              <a:xfrm>
                <a:off x="1366722" y="1520788"/>
                <a:ext cx="973030" cy="307777"/>
              </a:xfrm>
              <a:prstGeom prst="rect">
                <a:avLst/>
              </a:prstGeom>
              <a:solidFill>
                <a:srgbClr val="FFFFFF"/>
              </a:solidFill>
              <a:ln>
                <a:noFill/>
              </a:ln>
            </p:spPr>
            <p:txBody>
              <a:bodyPr wrap="none">
                <a:spAutoFit/>
              </a:bodyPr>
              <a:lstStyle/>
              <a:p>
                <a:pPr>
                  <a:defRPr/>
                </a:pPr>
                <a:r>
                  <a:rPr lang="fr-FR" sz="1400" dirty="0">
                    <a:solidFill>
                      <a:srgbClr val="000000"/>
                    </a:solidFill>
                    <a:latin typeface="Arial"/>
                    <a:ea typeface="Times"/>
                    <a:cs typeface="Times New Roman"/>
                  </a:rPr>
                  <a:t>La </a:t>
                </a:r>
                <a:r>
                  <a:rPr lang="fr-FR" sz="1400" dirty="0" err="1">
                    <a:solidFill>
                      <a:srgbClr val="000000"/>
                    </a:solidFill>
                    <a:latin typeface="Arial"/>
                    <a:ea typeface="Times"/>
                    <a:cs typeface="Times New Roman"/>
                  </a:rPr>
                  <a:t>Cézille</a:t>
                </a:r>
                <a:endParaRPr lang="fr-FR" sz="1400" dirty="0">
                  <a:solidFill>
                    <a:srgbClr val="000000"/>
                  </a:solidFill>
                  <a:latin typeface="Arial"/>
                  <a:ea typeface="Times"/>
                  <a:cs typeface="Times New Roman"/>
                </a:endParaRPr>
              </a:p>
            </p:txBody>
          </p:sp>
        </p:grpSp>
      </p:grpSp>
      <p:sp>
        <p:nvSpPr>
          <p:cNvPr id="278" name="Rectangle 277">
            <a:extLst>
              <a:ext uri="{FF2B5EF4-FFF2-40B4-BE49-F238E27FC236}">
                <a16:creationId xmlns:a16="http://schemas.microsoft.com/office/drawing/2014/main" id="{D6717217-8801-E9CD-3894-76A201E7E3CD}"/>
              </a:ext>
            </a:extLst>
          </p:cNvPr>
          <p:cNvSpPr/>
          <p:nvPr/>
        </p:nvSpPr>
        <p:spPr>
          <a:xfrm>
            <a:off x="2195107" y="5918390"/>
            <a:ext cx="8057014"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defRPr/>
            </a:pPr>
            <a:r>
              <a:rPr lang="fr-CH" sz="3600" b="1" dirty="0">
                <a:ln>
                  <a:solidFill>
                    <a:srgbClr val="008000"/>
                  </a:solidFill>
                </a:ln>
                <a:solidFill>
                  <a:schemeClr val="accent3"/>
                </a:solidFill>
                <a:effectLst>
                  <a:glow rad="139700">
                    <a:schemeClr val="accent5">
                      <a:satMod val="175000"/>
                      <a:alpha val="40000"/>
                    </a:schemeClr>
                  </a:glow>
                </a:effectLst>
                <a:latin typeface="Lucida Sans" pitchFamily="32" charset="0"/>
              </a:rPr>
              <a:t>Environ 2/3 élèves sont déplacés</a:t>
            </a:r>
          </a:p>
        </p:txBody>
      </p:sp>
      <p:cxnSp>
        <p:nvCxnSpPr>
          <p:cNvPr id="20486" name="Connecteur droit avec flèche 20485">
            <a:extLst>
              <a:ext uri="{FF2B5EF4-FFF2-40B4-BE49-F238E27FC236}">
                <a16:creationId xmlns:a16="http://schemas.microsoft.com/office/drawing/2014/main" id="{109FDBD8-B4F3-27C4-C804-711257B00649}"/>
              </a:ext>
            </a:extLst>
          </p:cNvPr>
          <p:cNvCxnSpPr/>
          <p:nvPr/>
        </p:nvCxnSpPr>
        <p:spPr>
          <a:xfrm flipH="1" flipV="1">
            <a:off x="6180139" y="3429000"/>
            <a:ext cx="839787" cy="11430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488" name="Connecteur droit avec flèche 20487">
            <a:extLst>
              <a:ext uri="{FF2B5EF4-FFF2-40B4-BE49-F238E27FC236}">
                <a16:creationId xmlns:a16="http://schemas.microsoft.com/office/drawing/2014/main" id="{E5881732-0F9D-6B00-4480-774174CEAA79}"/>
              </a:ext>
            </a:extLst>
          </p:cNvPr>
          <p:cNvCxnSpPr/>
          <p:nvPr/>
        </p:nvCxnSpPr>
        <p:spPr>
          <a:xfrm flipV="1">
            <a:off x="5545138" y="3465513"/>
            <a:ext cx="273050" cy="102711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490" name="Connecteur droit avec flèche 20489">
            <a:extLst>
              <a:ext uri="{FF2B5EF4-FFF2-40B4-BE49-F238E27FC236}">
                <a16:creationId xmlns:a16="http://schemas.microsoft.com/office/drawing/2014/main" id="{EA026ABC-79CE-E67E-962C-D917E8C23A9C}"/>
              </a:ext>
            </a:extLst>
          </p:cNvPr>
          <p:cNvCxnSpPr/>
          <p:nvPr/>
        </p:nvCxnSpPr>
        <p:spPr>
          <a:xfrm flipV="1">
            <a:off x="3822701" y="3228976"/>
            <a:ext cx="1857375" cy="150177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495" name="Connecteur droit avec flèche 20494">
            <a:extLst>
              <a:ext uri="{FF2B5EF4-FFF2-40B4-BE49-F238E27FC236}">
                <a16:creationId xmlns:a16="http://schemas.microsoft.com/office/drawing/2014/main" id="{C8F54A4E-7F73-F3BA-C6D7-FA7CF4C4D030}"/>
              </a:ext>
            </a:extLst>
          </p:cNvPr>
          <p:cNvCxnSpPr>
            <a:cxnSpLocks/>
          </p:cNvCxnSpPr>
          <p:nvPr/>
        </p:nvCxnSpPr>
        <p:spPr>
          <a:xfrm>
            <a:off x="5680076" y="5003799"/>
            <a:ext cx="1368425" cy="952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497" name="Connecteur droit avec flèche 20496">
            <a:extLst>
              <a:ext uri="{FF2B5EF4-FFF2-40B4-BE49-F238E27FC236}">
                <a16:creationId xmlns:a16="http://schemas.microsoft.com/office/drawing/2014/main" id="{C5B31679-A47E-0959-BC96-40CBAEF1596F}"/>
              </a:ext>
            </a:extLst>
          </p:cNvPr>
          <p:cNvCxnSpPr/>
          <p:nvPr/>
        </p:nvCxnSpPr>
        <p:spPr>
          <a:xfrm>
            <a:off x="3797300" y="5018088"/>
            <a:ext cx="127158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499" name="Connecteur droit avec flèche 20498">
            <a:extLst>
              <a:ext uri="{FF2B5EF4-FFF2-40B4-BE49-F238E27FC236}">
                <a16:creationId xmlns:a16="http://schemas.microsoft.com/office/drawing/2014/main" id="{C8B1FEED-0DA9-46BF-10B7-51E12D327C0E}"/>
              </a:ext>
            </a:extLst>
          </p:cNvPr>
          <p:cNvCxnSpPr/>
          <p:nvPr/>
        </p:nvCxnSpPr>
        <p:spPr>
          <a:xfrm>
            <a:off x="3643314" y="5229226"/>
            <a:ext cx="3430587" cy="2857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501" name="Connecteur droit avec flèche 20500">
            <a:extLst>
              <a:ext uri="{FF2B5EF4-FFF2-40B4-BE49-F238E27FC236}">
                <a16:creationId xmlns:a16="http://schemas.microsoft.com/office/drawing/2014/main" id="{781A0603-4940-CCFA-B85B-F28DB33EE600}"/>
              </a:ext>
            </a:extLst>
          </p:cNvPr>
          <p:cNvCxnSpPr>
            <a:endCxn id="262" idx="3"/>
          </p:cNvCxnSpPr>
          <p:nvPr/>
        </p:nvCxnSpPr>
        <p:spPr>
          <a:xfrm flipH="1" flipV="1">
            <a:off x="4497388" y="1658939"/>
            <a:ext cx="3251200" cy="12652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505" name="Connecteur droit avec flèche 20504">
            <a:extLst>
              <a:ext uri="{FF2B5EF4-FFF2-40B4-BE49-F238E27FC236}">
                <a16:creationId xmlns:a16="http://schemas.microsoft.com/office/drawing/2014/main" id="{47AF5AA5-8877-8DDB-7C08-AC6F808591B5}"/>
              </a:ext>
            </a:extLst>
          </p:cNvPr>
          <p:cNvCxnSpPr>
            <a:endCxn id="274" idx="3"/>
          </p:cNvCxnSpPr>
          <p:nvPr/>
        </p:nvCxnSpPr>
        <p:spPr>
          <a:xfrm flipH="1" flipV="1">
            <a:off x="3082926" y="1641476"/>
            <a:ext cx="4665663" cy="13557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507" name="Connecteur droit avec flèche 20506">
            <a:extLst>
              <a:ext uri="{FF2B5EF4-FFF2-40B4-BE49-F238E27FC236}">
                <a16:creationId xmlns:a16="http://schemas.microsoft.com/office/drawing/2014/main" id="{33A34EEF-675C-1B1F-C405-AEAC07237468}"/>
              </a:ext>
            </a:extLst>
          </p:cNvPr>
          <p:cNvCxnSpPr>
            <a:stCxn id="266" idx="1"/>
          </p:cNvCxnSpPr>
          <p:nvPr/>
        </p:nvCxnSpPr>
        <p:spPr>
          <a:xfrm flipH="1">
            <a:off x="6223000" y="3116263"/>
            <a:ext cx="1525588" cy="1127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509" name="Connecteur droit avec flèche 20508">
            <a:extLst>
              <a:ext uri="{FF2B5EF4-FFF2-40B4-BE49-F238E27FC236}">
                <a16:creationId xmlns:a16="http://schemas.microsoft.com/office/drawing/2014/main" id="{0499E930-A9E6-4740-0995-278E44F572D1}"/>
              </a:ext>
            </a:extLst>
          </p:cNvPr>
          <p:cNvCxnSpPr/>
          <p:nvPr/>
        </p:nvCxnSpPr>
        <p:spPr>
          <a:xfrm flipH="1">
            <a:off x="6275389" y="1952626"/>
            <a:ext cx="612775" cy="9001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511" name="Connecteur droit avec flèche 20510">
            <a:extLst>
              <a:ext uri="{FF2B5EF4-FFF2-40B4-BE49-F238E27FC236}">
                <a16:creationId xmlns:a16="http://schemas.microsoft.com/office/drawing/2014/main" id="{F72340F8-658E-E0B3-E1B3-ADE4A9E929A5}"/>
              </a:ext>
            </a:extLst>
          </p:cNvPr>
          <p:cNvCxnSpPr>
            <a:stCxn id="256" idx="3"/>
            <a:endCxn id="264" idx="1"/>
          </p:cNvCxnSpPr>
          <p:nvPr/>
        </p:nvCxnSpPr>
        <p:spPr>
          <a:xfrm>
            <a:off x="4003676" y="3065463"/>
            <a:ext cx="1687513" cy="317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3" name="Connecteur droit avec flèche 192">
            <a:extLst>
              <a:ext uri="{FF2B5EF4-FFF2-40B4-BE49-F238E27FC236}">
                <a16:creationId xmlns:a16="http://schemas.microsoft.com/office/drawing/2014/main" id="{911FFAF9-A530-7C4E-4751-6902FA74E149}"/>
              </a:ext>
            </a:extLst>
          </p:cNvPr>
          <p:cNvCxnSpPr/>
          <p:nvPr/>
        </p:nvCxnSpPr>
        <p:spPr>
          <a:xfrm>
            <a:off x="5719764" y="2036763"/>
            <a:ext cx="98425" cy="660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5" name="Connecteur droit avec flèche 194">
            <a:extLst>
              <a:ext uri="{FF2B5EF4-FFF2-40B4-BE49-F238E27FC236}">
                <a16:creationId xmlns:a16="http://schemas.microsoft.com/office/drawing/2014/main" id="{A4B02963-52A0-9A1F-0BCE-BFB68CFD62B6}"/>
              </a:ext>
            </a:extLst>
          </p:cNvPr>
          <p:cNvCxnSpPr/>
          <p:nvPr/>
        </p:nvCxnSpPr>
        <p:spPr>
          <a:xfrm>
            <a:off x="4432300" y="1844675"/>
            <a:ext cx="1258888" cy="9032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7" name="Connecteur droit avec flèche 196">
            <a:extLst>
              <a:ext uri="{FF2B5EF4-FFF2-40B4-BE49-F238E27FC236}">
                <a16:creationId xmlns:a16="http://schemas.microsoft.com/office/drawing/2014/main" id="{FD15A1EF-9333-E425-4ED4-0F86746B1E8C}"/>
              </a:ext>
            </a:extLst>
          </p:cNvPr>
          <p:cNvCxnSpPr/>
          <p:nvPr/>
        </p:nvCxnSpPr>
        <p:spPr>
          <a:xfrm>
            <a:off x="3082926" y="1844675"/>
            <a:ext cx="2582863" cy="1079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9" name="Connecteur droit avec flèche 198">
            <a:extLst>
              <a:ext uri="{FF2B5EF4-FFF2-40B4-BE49-F238E27FC236}">
                <a16:creationId xmlns:a16="http://schemas.microsoft.com/office/drawing/2014/main" id="{316DEE3F-CA2E-1D12-ACE6-4D2F7355E008}"/>
              </a:ext>
            </a:extLst>
          </p:cNvPr>
          <p:cNvCxnSpPr>
            <a:endCxn id="264" idx="3"/>
          </p:cNvCxnSpPr>
          <p:nvPr/>
        </p:nvCxnSpPr>
        <p:spPr>
          <a:xfrm flipH="1">
            <a:off x="6275388" y="1773239"/>
            <a:ext cx="1847850" cy="13239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1" name="Connecteur droit avec flèche 200">
            <a:extLst>
              <a:ext uri="{FF2B5EF4-FFF2-40B4-BE49-F238E27FC236}">
                <a16:creationId xmlns:a16="http://schemas.microsoft.com/office/drawing/2014/main" id="{3083BBA1-E921-E93E-67E8-68925D3BFBA7}"/>
              </a:ext>
            </a:extLst>
          </p:cNvPr>
          <p:cNvCxnSpPr/>
          <p:nvPr/>
        </p:nvCxnSpPr>
        <p:spPr>
          <a:xfrm flipH="1" flipV="1">
            <a:off x="2703513" y="2036763"/>
            <a:ext cx="715962" cy="711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513" name="Connecteur droit avec flèche 20512">
            <a:extLst>
              <a:ext uri="{FF2B5EF4-FFF2-40B4-BE49-F238E27FC236}">
                <a16:creationId xmlns:a16="http://schemas.microsoft.com/office/drawing/2014/main" id="{588309BF-5688-6CB1-53F8-C2F1DD2396DC}"/>
              </a:ext>
            </a:extLst>
          </p:cNvPr>
          <p:cNvCxnSpPr>
            <a:cxnSpLocks/>
            <a:endCxn id="262" idx="2"/>
          </p:cNvCxnSpPr>
          <p:nvPr/>
        </p:nvCxnSpPr>
        <p:spPr>
          <a:xfrm flipV="1">
            <a:off x="4024208" y="2027895"/>
            <a:ext cx="181247" cy="8140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515" name="Connecteur droit avec flèche 20514">
            <a:extLst>
              <a:ext uri="{FF2B5EF4-FFF2-40B4-BE49-F238E27FC236}">
                <a16:creationId xmlns:a16="http://schemas.microsoft.com/office/drawing/2014/main" id="{BB88A651-EF03-7007-FD1D-2D469C881278}"/>
              </a:ext>
            </a:extLst>
          </p:cNvPr>
          <p:cNvCxnSpPr/>
          <p:nvPr/>
        </p:nvCxnSpPr>
        <p:spPr>
          <a:xfrm flipH="1">
            <a:off x="4497389" y="1412875"/>
            <a:ext cx="80168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517" name="Connecteur droit avec flèche 20516">
            <a:extLst>
              <a:ext uri="{FF2B5EF4-FFF2-40B4-BE49-F238E27FC236}">
                <a16:creationId xmlns:a16="http://schemas.microsoft.com/office/drawing/2014/main" id="{E329CC1A-00AA-9213-0D57-ED60CBF763C0}"/>
              </a:ext>
            </a:extLst>
          </p:cNvPr>
          <p:cNvCxnSpPr/>
          <p:nvPr/>
        </p:nvCxnSpPr>
        <p:spPr>
          <a:xfrm flipH="1" flipV="1">
            <a:off x="2927351" y="2009776"/>
            <a:ext cx="2487613" cy="174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519" name="Connecteur droit avec flèche 20518">
            <a:extLst>
              <a:ext uri="{FF2B5EF4-FFF2-40B4-BE49-F238E27FC236}">
                <a16:creationId xmlns:a16="http://schemas.microsoft.com/office/drawing/2014/main" id="{F5B7AFC4-4F4B-B174-3F01-E921A1246C26}"/>
              </a:ext>
            </a:extLst>
          </p:cNvPr>
          <p:cNvCxnSpPr/>
          <p:nvPr/>
        </p:nvCxnSpPr>
        <p:spPr>
          <a:xfrm>
            <a:off x="5832476" y="1895475"/>
            <a:ext cx="2409825" cy="1666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521" name="Connecteur droit avec flèche 20520">
            <a:extLst>
              <a:ext uri="{FF2B5EF4-FFF2-40B4-BE49-F238E27FC236}">
                <a16:creationId xmlns:a16="http://schemas.microsoft.com/office/drawing/2014/main" id="{DAFEA673-EAAA-1A86-4DC1-71A094874A50}"/>
              </a:ext>
            </a:extLst>
          </p:cNvPr>
          <p:cNvCxnSpPr>
            <a:cxnSpLocks/>
          </p:cNvCxnSpPr>
          <p:nvPr/>
        </p:nvCxnSpPr>
        <p:spPr>
          <a:xfrm flipH="1">
            <a:off x="4500882" y="1299863"/>
            <a:ext cx="22411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523" name="Connecteur droit avec flèche 20522">
            <a:extLst>
              <a:ext uri="{FF2B5EF4-FFF2-40B4-BE49-F238E27FC236}">
                <a16:creationId xmlns:a16="http://schemas.microsoft.com/office/drawing/2014/main" id="{3B0D54F2-CB92-DB06-4463-50D98699AE01}"/>
              </a:ext>
            </a:extLst>
          </p:cNvPr>
          <p:cNvCxnSpPr/>
          <p:nvPr/>
        </p:nvCxnSpPr>
        <p:spPr>
          <a:xfrm flipH="1" flipV="1">
            <a:off x="3121025" y="1412875"/>
            <a:ext cx="3621088" cy="482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525" name="Connecteur droit avec flèche 20524">
            <a:extLst>
              <a:ext uri="{FF2B5EF4-FFF2-40B4-BE49-F238E27FC236}">
                <a16:creationId xmlns:a16="http://schemas.microsoft.com/office/drawing/2014/main" id="{F8804371-CC09-2A2A-D839-0978206C41A1}"/>
              </a:ext>
            </a:extLst>
          </p:cNvPr>
          <p:cNvCxnSpPr>
            <a:cxnSpLocks/>
            <a:stCxn id="260" idx="3"/>
          </p:cNvCxnSpPr>
          <p:nvPr/>
        </p:nvCxnSpPr>
        <p:spPr>
          <a:xfrm flipV="1">
            <a:off x="7326034" y="1479048"/>
            <a:ext cx="797204" cy="1058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527" name="Connecteur droit avec flèche 20526">
            <a:extLst>
              <a:ext uri="{FF2B5EF4-FFF2-40B4-BE49-F238E27FC236}">
                <a16:creationId xmlns:a16="http://schemas.microsoft.com/office/drawing/2014/main" id="{89AE45B4-D5FA-136F-8DA0-FB9837DD3243}"/>
              </a:ext>
            </a:extLst>
          </p:cNvPr>
          <p:cNvCxnSpPr/>
          <p:nvPr/>
        </p:nvCxnSpPr>
        <p:spPr>
          <a:xfrm flipH="1" flipV="1">
            <a:off x="3121025" y="1787526"/>
            <a:ext cx="5303838" cy="3286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529" name="Connecteur droit avec flèche 20528">
            <a:extLst>
              <a:ext uri="{FF2B5EF4-FFF2-40B4-BE49-F238E27FC236}">
                <a16:creationId xmlns:a16="http://schemas.microsoft.com/office/drawing/2014/main" id="{C20147CF-4D14-E363-704D-D3A8D984A64A}"/>
              </a:ext>
            </a:extLst>
          </p:cNvPr>
          <p:cNvCxnSpPr/>
          <p:nvPr/>
        </p:nvCxnSpPr>
        <p:spPr>
          <a:xfrm flipH="1">
            <a:off x="4497388" y="1368425"/>
            <a:ext cx="3543300" cy="15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341" name="Titre 65">
            <a:extLst>
              <a:ext uri="{FF2B5EF4-FFF2-40B4-BE49-F238E27FC236}">
                <a16:creationId xmlns:a16="http://schemas.microsoft.com/office/drawing/2014/main" id="{7A3215C6-7FC6-B88B-F1C8-9D549097F850}"/>
              </a:ext>
            </a:extLst>
          </p:cNvPr>
          <p:cNvSpPr>
            <a:spLocks noGrp="1" noChangeArrowheads="1"/>
          </p:cNvSpPr>
          <p:nvPr>
            <p:ph type="title"/>
          </p:nvPr>
        </p:nvSpPr>
        <p:spPr>
          <a:xfrm>
            <a:off x="2073276" y="165100"/>
            <a:ext cx="7858125" cy="4169664"/>
          </a:xfrm>
        </p:spPr>
        <p:txBody>
          <a:bodyPr>
            <a:spAutoFit/>
          </a:bodyPr>
          <a:lstStyle/>
          <a:p>
            <a:pPr eaLnBrk="1" hangingPunct="1"/>
            <a:r>
              <a:rPr lang="fr-CH" altLang="fr-FR" b="1" dirty="0"/>
              <a:t>«Transports»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45" name="Rectangle 1434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9" name="ZoneTexte 3">
            <a:extLst>
              <a:ext uri="{FF2B5EF4-FFF2-40B4-BE49-F238E27FC236}">
                <a16:creationId xmlns:a16="http://schemas.microsoft.com/office/drawing/2014/main" id="{F9C52593-BEF7-3EEC-8D88-128A8B6A58C6}"/>
              </a:ext>
            </a:extLst>
          </p:cNvPr>
          <p:cNvSpPr txBox="1">
            <a:spLocks noChangeArrowheads="1"/>
          </p:cNvSpPr>
          <p:nvPr/>
        </p:nvSpPr>
        <p:spPr bwMode="auto">
          <a:xfrm>
            <a:off x="572493" y="238539"/>
            <a:ext cx="11018520" cy="143441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0000"/>
              </a:lnSpc>
              <a:spcBef>
                <a:spcPct val="0"/>
              </a:spcBef>
              <a:spcAft>
                <a:spcPts val="600"/>
              </a:spcAft>
              <a:buNone/>
            </a:pPr>
            <a:r>
              <a:rPr lang="en-US" altLang="fr-FR" sz="5400" b="1">
                <a:latin typeface="+mj-lt"/>
                <a:ea typeface="+mj-ea"/>
                <a:cs typeface="+mj-cs"/>
              </a:rPr>
              <a:t>Restaurants scolaires</a:t>
            </a:r>
            <a:endParaRPr lang="en-US" altLang="fr-FR" sz="5400" b="1" dirty="0">
              <a:latin typeface="+mj-lt"/>
              <a:ea typeface="+mj-ea"/>
              <a:cs typeface="+mj-cs"/>
            </a:endParaRPr>
          </a:p>
        </p:txBody>
      </p:sp>
      <p:sp>
        <p:nvSpPr>
          <p:cNvPr id="1434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Content Placeholder 2">
            <a:extLst>
              <a:ext uri="{FF2B5EF4-FFF2-40B4-BE49-F238E27FC236}">
                <a16:creationId xmlns:a16="http://schemas.microsoft.com/office/drawing/2014/main" id="{80915A44-90FE-B869-13CB-662FB845356C}"/>
              </a:ext>
            </a:extLst>
          </p:cNvPr>
          <p:cNvSpPr>
            <a:spLocks noGrp="1" noChangeArrowheads="1"/>
          </p:cNvSpPr>
          <p:nvPr>
            <p:ph idx="1"/>
          </p:nvPr>
        </p:nvSpPr>
        <p:spPr>
          <a:xfrm>
            <a:off x="572493" y="2071316"/>
            <a:ext cx="6713552" cy="4119172"/>
          </a:xfrm>
        </p:spPr>
        <p:txBody>
          <a:bodyPr vert="horz" lIns="91440" tIns="45720" rIns="91440" bIns="45720" rtlCol="0" anchor="t">
            <a:normAutofit/>
          </a:bodyPr>
          <a:lstStyle/>
          <a:p>
            <a:pPr marL="0" algn="just"/>
            <a:r>
              <a:rPr lang="en-US" altLang="fr-FR" sz="2200"/>
              <a:t>Chaque école possède son propre restaurant scolaire.</a:t>
            </a:r>
          </a:p>
          <a:p>
            <a:pPr marL="0" algn="just">
              <a:spcBef>
                <a:spcPts val="1200"/>
              </a:spcBef>
            </a:pPr>
            <a:r>
              <a:rPr lang="en-US" altLang="fr-FR" sz="2200"/>
              <a:t>L’AISE organise et finance en partie les restaurants scolaires de l’ensemble de l’arrondissement.</a:t>
            </a:r>
          </a:p>
          <a:p>
            <a:pPr marL="0" algn="just">
              <a:spcBef>
                <a:spcPts val="1200"/>
              </a:spcBef>
            </a:pPr>
            <a:r>
              <a:rPr lang="en-US" altLang="fr-FR" sz="2200"/>
              <a:t>Toutes les inscriptions sont centralisées sur le programme “MonPortail”. Les parents reçoivent une information, par courriel, dès l’ouverture des inscriptions.</a:t>
            </a:r>
          </a:p>
          <a:p>
            <a:pPr marL="0" algn="just">
              <a:spcBef>
                <a:spcPts val="1200"/>
              </a:spcBef>
            </a:pPr>
            <a:r>
              <a:rPr lang="en-US" altLang="fr-FR" sz="2200" b="1"/>
              <a:t>Les parents sont responsables d’inscrire et d’excuser leur enfant du restaurant scolaire quelle qu’en soit la raison via “MonPortail” </a:t>
            </a:r>
            <a:r>
              <a:rPr lang="en-US" altLang="fr-FR" sz="2200"/>
              <a:t>(sortie scolaire, camp, pique-nique en classe, maladie, accident, RDV médical etc…).</a:t>
            </a:r>
          </a:p>
          <a:p>
            <a:pPr marL="0"/>
            <a:endParaRPr lang="en-US" altLang="fr-FR" sz="2200" b="1" u="sng"/>
          </a:p>
          <a:p>
            <a:pPr marL="0"/>
            <a:endParaRPr lang="en-US" altLang="fr-FR" sz="2200"/>
          </a:p>
          <a:p>
            <a:pPr marL="0"/>
            <a:endParaRPr lang="en-US" altLang="fr-FR" sz="2200" dirty="0"/>
          </a:p>
        </p:txBody>
      </p:sp>
      <p:pic>
        <p:nvPicPr>
          <p:cNvPr id="3" name="Image 2">
            <a:extLst>
              <a:ext uri="{FF2B5EF4-FFF2-40B4-BE49-F238E27FC236}">
                <a16:creationId xmlns:a16="http://schemas.microsoft.com/office/drawing/2014/main" id="{66A38A1D-A7B1-7F96-F0A4-1C9B7AF37F6C}"/>
              </a:ext>
            </a:extLst>
          </p:cNvPr>
          <p:cNvPicPr>
            <a:picLocks noChangeAspect="1"/>
          </p:cNvPicPr>
          <p:nvPr/>
        </p:nvPicPr>
        <p:blipFill>
          <a:blip r:embed="rId2"/>
          <a:stretch>
            <a:fillRect/>
          </a:stretch>
        </p:blipFill>
        <p:spPr>
          <a:xfrm>
            <a:off x="7676897" y="2428701"/>
            <a:ext cx="3610479" cy="2486372"/>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73" name="Rectangle 15372">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2" name="Title 1">
            <a:extLst>
              <a:ext uri="{FF2B5EF4-FFF2-40B4-BE49-F238E27FC236}">
                <a16:creationId xmlns:a16="http://schemas.microsoft.com/office/drawing/2014/main" id="{FA71C6B1-7BDF-A8EE-28FF-CE9B083B3E0F}"/>
              </a:ext>
            </a:extLst>
          </p:cNvPr>
          <p:cNvSpPr>
            <a:spLocks noGrp="1" noChangeArrowheads="1"/>
          </p:cNvSpPr>
          <p:nvPr>
            <p:ph type="title"/>
          </p:nvPr>
        </p:nvSpPr>
        <p:spPr>
          <a:xfrm>
            <a:off x="572493" y="238539"/>
            <a:ext cx="11047013" cy="1434415"/>
          </a:xfrm>
        </p:spPr>
        <p:txBody>
          <a:bodyPr anchor="b">
            <a:normAutofit/>
          </a:bodyPr>
          <a:lstStyle/>
          <a:p>
            <a:r>
              <a:rPr lang="fr-CH" altLang="fr-FR" sz="5400" b="1" dirty="0"/>
              <a:t>Devoirs surveillés</a:t>
            </a:r>
          </a:p>
        </p:txBody>
      </p:sp>
      <p:sp>
        <p:nvSpPr>
          <p:cNvPr id="15374"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3" name="Content Placeholder 2">
            <a:extLst>
              <a:ext uri="{FF2B5EF4-FFF2-40B4-BE49-F238E27FC236}">
                <a16:creationId xmlns:a16="http://schemas.microsoft.com/office/drawing/2014/main" id="{20D633FB-C557-F441-B9F1-CF8AAC9A8DAC}"/>
              </a:ext>
            </a:extLst>
          </p:cNvPr>
          <p:cNvSpPr>
            <a:spLocks noGrp="1" noChangeArrowheads="1"/>
          </p:cNvSpPr>
          <p:nvPr>
            <p:ph idx="1"/>
          </p:nvPr>
        </p:nvSpPr>
        <p:spPr>
          <a:xfrm>
            <a:off x="4905955" y="2071316"/>
            <a:ext cx="6713552" cy="4114800"/>
          </a:xfrm>
        </p:spPr>
        <p:txBody>
          <a:bodyPr anchor="t">
            <a:normAutofit/>
          </a:bodyPr>
          <a:lstStyle/>
          <a:p>
            <a:pPr marL="0" indent="0">
              <a:buNone/>
            </a:pPr>
            <a:endParaRPr lang="fr-CH" altLang="fr-FR" sz="2200" dirty="0"/>
          </a:p>
          <a:p>
            <a:pPr marL="0" indent="0">
              <a:buNone/>
            </a:pPr>
            <a:endParaRPr lang="fr-CH" altLang="fr-FR" sz="2200" dirty="0"/>
          </a:p>
          <a:p>
            <a:pPr marL="0" indent="0" algn="just">
              <a:buNone/>
            </a:pPr>
            <a:r>
              <a:rPr lang="fr-CH" altLang="fr-FR" sz="2200" dirty="0"/>
              <a:t>Ils sont organisés </a:t>
            </a:r>
            <a:r>
              <a:rPr lang="fr-CH" altLang="fr-FR" sz="2200" b="1" dirty="0"/>
              <a:t>trois fois par semaine </a:t>
            </a:r>
            <a:r>
              <a:rPr lang="fr-CH" altLang="fr-FR" sz="2200" dirty="0"/>
              <a:t>à </a:t>
            </a:r>
            <a:r>
              <a:rPr lang="fr-CH" altLang="fr-FR" sz="2200" b="1" dirty="0"/>
              <a:t>Begnins</a:t>
            </a:r>
            <a:r>
              <a:rPr lang="fr-CH" altLang="fr-FR" sz="2200" dirty="0"/>
              <a:t> ainsi qu’à </a:t>
            </a:r>
            <a:r>
              <a:rPr lang="fr-CH" altLang="fr-FR" sz="2200" b="1" dirty="0"/>
              <a:t>Coinsins,</a:t>
            </a:r>
            <a:r>
              <a:rPr lang="fr-CH" altLang="fr-FR" sz="2200" dirty="0"/>
              <a:t> </a:t>
            </a:r>
            <a:r>
              <a:rPr lang="fr-CH" altLang="fr-FR" sz="2200" b="1" dirty="0"/>
              <a:t>Le Vaud et Vich</a:t>
            </a:r>
            <a:r>
              <a:rPr lang="fr-CH" altLang="fr-FR" sz="2200" dirty="0"/>
              <a:t> pour autant que  le nombre d’inscriptions soit suffisant. </a:t>
            </a:r>
          </a:p>
          <a:p>
            <a:pPr marL="0" indent="0" algn="just">
              <a:buNone/>
            </a:pPr>
            <a:endParaRPr lang="fr-CH" altLang="fr-FR" sz="2200" dirty="0"/>
          </a:p>
          <a:p>
            <a:pPr marL="0" indent="0" algn="just">
              <a:buNone/>
            </a:pPr>
            <a:r>
              <a:rPr lang="fr-CH" altLang="fr-FR" sz="2200" dirty="0"/>
              <a:t>Les devoirs surveillés concernent les élèves de 5P à 11S.</a:t>
            </a:r>
          </a:p>
          <a:p>
            <a:pPr marL="0" indent="0" algn="just">
              <a:buNone/>
            </a:pPr>
            <a:endParaRPr lang="fr-CH" altLang="fr-FR" sz="2200" dirty="0"/>
          </a:p>
          <a:p>
            <a:pPr marL="0" indent="0" algn="just">
              <a:buNone/>
            </a:pPr>
            <a:r>
              <a:rPr lang="fr-CH" altLang="fr-FR" sz="2200" dirty="0"/>
              <a:t>Les élèves font leurs devoirs sous la surveillance d’une personne adulte.</a:t>
            </a:r>
          </a:p>
        </p:txBody>
      </p:sp>
      <p:pic>
        <p:nvPicPr>
          <p:cNvPr id="3" name="Image 2">
            <a:extLst>
              <a:ext uri="{FF2B5EF4-FFF2-40B4-BE49-F238E27FC236}">
                <a16:creationId xmlns:a16="http://schemas.microsoft.com/office/drawing/2014/main" id="{A4F4FAD9-4EAE-FC7A-3A97-94CB014AC9A7}"/>
              </a:ext>
            </a:extLst>
          </p:cNvPr>
          <p:cNvPicPr>
            <a:picLocks noChangeAspect="1"/>
          </p:cNvPicPr>
          <p:nvPr/>
        </p:nvPicPr>
        <p:blipFill>
          <a:blip r:embed="rId2"/>
          <a:stretch>
            <a:fillRect/>
          </a:stretch>
        </p:blipFill>
        <p:spPr>
          <a:xfrm>
            <a:off x="1128262" y="2447789"/>
            <a:ext cx="3426177" cy="3522332"/>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3" name="Rectangle 16392">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6" name="Title 1">
            <a:extLst>
              <a:ext uri="{FF2B5EF4-FFF2-40B4-BE49-F238E27FC236}">
                <a16:creationId xmlns:a16="http://schemas.microsoft.com/office/drawing/2014/main" id="{EBA8E453-1397-1179-796C-A7CB8AC3C140}"/>
              </a:ext>
            </a:extLst>
          </p:cNvPr>
          <p:cNvSpPr>
            <a:spLocks noGrp="1" noChangeArrowheads="1"/>
          </p:cNvSpPr>
          <p:nvPr>
            <p:ph type="title"/>
          </p:nvPr>
        </p:nvSpPr>
        <p:spPr>
          <a:xfrm>
            <a:off x="572493" y="238539"/>
            <a:ext cx="11047013" cy="1434415"/>
          </a:xfrm>
        </p:spPr>
        <p:txBody>
          <a:bodyPr anchor="b">
            <a:normAutofit/>
          </a:bodyPr>
          <a:lstStyle/>
          <a:p>
            <a:r>
              <a:rPr lang="fr-CH" altLang="fr-FR" sz="4600" b="1" dirty="0"/>
              <a:t>Cours et </a:t>
            </a:r>
            <a:br>
              <a:rPr lang="fr-CH" altLang="fr-FR" sz="4600" b="1" dirty="0"/>
            </a:br>
            <a:r>
              <a:rPr lang="fr-CH" altLang="fr-FR" sz="4600" b="1" dirty="0"/>
              <a:t>sports facultatifs</a:t>
            </a:r>
          </a:p>
        </p:txBody>
      </p:sp>
      <p:sp>
        <p:nvSpPr>
          <p:cNvPr id="16395"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7" name="Content Placeholder 2">
            <a:extLst>
              <a:ext uri="{FF2B5EF4-FFF2-40B4-BE49-F238E27FC236}">
                <a16:creationId xmlns:a16="http://schemas.microsoft.com/office/drawing/2014/main" id="{B3D5E897-FA39-240F-EB64-0CA918A69E6E}"/>
              </a:ext>
            </a:extLst>
          </p:cNvPr>
          <p:cNvSpPr>
            <a:spLocks noGrp="1" noChangeArrowheads="1"/>
          </p:cNvSpPr>
          <p:nvPr>
            <p:ph idx="1"/>
          </p:nvPr>
        </p:nvSpPr>
        <p:spPr>
          <a:xfrm>
            <a:off x="4905955" y="2071316"/>
            <a:ext cx="6713552" cy="4114800"/>
          </a:xfrm>
        </p:spPr>
        <p:txBody>
          <a:bodyPr anchor="t">
            <a:normAutofit/>
          </a:bodyPr>
          <a:lstStyle/>
          <a:p>
            <a:pPr marL="0" indent="0">
              <a:buNone/>
            </a:pPr>
            <a:endParaRPr lang="fr-CH" altLang="fr-FR" sz="2200" dirty="0"/>
          </a:p>
          <a:p>
            <a:pPr marL="0" indent="0">
              <a:buNone/>
            </a:pPr>
            <a:endParaRPr lang="fr-CH" altLang="fr-FR" sz="2200" dirty="0"/>
          </a:p>
          <a:p>
            <a:pPr marL="0" indent="0" algn="just">
              <a:buNone/>
            </a:pPr>
            <a:r>
              <a:rPr lang="fr-CH" altLang="fr-FR" sz="2200" dirty="0"/>
              <a:t>Des cours et sports facultatifs (foot, unihockey, yoga, dessin, échecs, capoeira, chant) sont organisés par l’AISE sur les différents sites scolaires pour autant que le nombre d’inscriptions soit suffisant. </a:t>
            </a:r>
          </a:p>
          <a:p>
            <a:pPr marL="0" indent="0" algn="just">
              <a:buNone/>
            </a:pPr>
            <a:r>
              <a:rPr lang="fr-CH" altLang="fr-FR" sz="2200" dirty="0"/>
              <a:t>Les sports facultatifs sont gratuits et pour les cours facultatifs, une petite participation des parents est demandée. Ces cours concernent les enfants dès la 5P.</a:t>
            </a:r>
          </a:p>
        </p:txBody>
      </p:sp>
      <p:pic>
        <p:nvPicPr>
          <p:cNvPr id="3" name="Image 2">
            <a:extLst>
              <a:ext uri="{FF2B5EF4-FFF2-40B4-BE49-F238E27FC236}">
                <a16:creationId xmlns:a16="http://schemas.microsoft.com/office/drawing/2014/main" id="{C44F3558-8175-2DDB-E2CE-9ECFFCDAC7B1}"/>
              </a:ext>
            </a:extLst>
          </p:cNvPr>
          <p:cNvPicPr>
            <a:picLocks noChangeAspect="1"/>
          </p:cNvPicPr>
          <p:nvPr/>
        </p:nvPicPr>
        <p:blipFill>
          <a:blip r:embed="rId2"/>
          <a:stretch>
            <a:fillRect/>
          </a:stretch>
        </p:blipFill>
        <p:spPr>
          <a:xfrm>
            <a:off x="572493" y="3028040"/>
            <a:ext cx="4197491" cy="2201351"/>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46FC0439-B511-9982-F029-E3DA4BD9FD15}"/>
              </a:ext>
            </a:extLst>
          </p:cNvPr>
          <p:cNvSpPr txBox="1"/>
          <p:nvPr/>
        </p:nvSpPr>
        <p:spPr>
          <a:xfrm>
            <a:off x="2963863" y="5819776"/>
            <a:ext cx="6284912" cy="1293813"/>
          </a:xfrm>
          <a:prstGeom prst="rect">
            <a:avLst/>
          </a:prstGeom>
          <a:noFill/>
        </p:spPr>
        <p:txBody>
          <a:bodyPr>
            <a:spAutoFit/>
          </a:bodyPr>
          <a:lstStyle/>
          <a:p>
            <a:pPr algn="ctr" eaLnBrk="1" hangingPunct="1">
              <a:defRPr/>
            </a:pPr>
            <a:endParaRPr lang="fr-CH" dirty="0"/>
          </a:p>
          <a:p>
            <a:pPr eaLnBrk="1" hangingPunct="1">
              <a:defRPr/>
            </a:pPr>
            <a:endParaRPr lang="fr-FR" sz="1200" dirty="0">
              <a:solidFill>
                <a:schemeClr val="accent2"/>
              </a:solidFill>
            </a:endParaRPr>
          </a:p>
          <a:p>
            <a:pPr eaLnBrk="1" hangingPunct="1">
              <a:defRPr/>
            </a:pPr>
            <a:r>
              <a:rPr lang="fr-CH" sz="1200" i="1" dirty="0">
                <a:solidFill>
                  <a:schemeClr val="accent2"/>
                </a:solidFill>
              </a:rPr>
              <a:t>Le Conseil d’établissement se compose de </a:t>
            </a:r>
            <a:r>
              <a:rPr lang="fr-CH" sz="1200" i="1" dirty="0">
                <a:solidFill>
                  <a:srgbClr val="FF0000"/>
                </a:solidFill>
              </a:rPr>
              <a:t>16 membres </a:t>
            </a:r>
            <a:r>
              <a:rPr lang="fr-CH" sz="1200" i="1" dirty="0">
                <a:solidFill>
                  <a:schemeClr val="accent2"/>
                </a:solidFill>
              </a:rPr>
              <a:t>issus à parts égales des personnes mentionnées à l’article 34 de la LEO du 7 juin 2011</a:t>
            </a:r>
            <a:r>
              <a:rPr lang="fr-CH" sz="1200" dirty="0">
                <a:solidFill>
                  <a:schemeClr val="accent2"/>
                </a:solidFill>
              </a:rPr>
              <a:t>.</a:t>
            </a:r>
          </a:p>
          <a:p>
            <a:pPr eaLnBrk="1" hangingPunct="1">
              <a:defRPr/>
            </a:pPr>
            <a:endParaRPr lang="fr-FR" sz="1200" dirty="0">
              <a:solidFill>
                <a:schemeClr val="accent2"/>
              </a:solidFill>
            </a:endParaRPr>
          </a:p>
          <a:p>
            <a:pPr marL="457200" indent="-457200">
              <a:defRPr/>
            </a:pPr>
            <a:r>
              <a:rPr lang="fr-CH" sz="1200" dirty="0">
                <a:solidFill>
                  <a:schemeClr val="accent2"/>
                </a:solidFill>
              </a:rPr>
              <a:t>	</a:t>
            </a:r>
            <a:endParaRPr lang="fr-FR" sz="1200" dirty="0">
              <a:solidFill>
                <a:schemeClr val="accent2"/>
              </a:solidFill>
            </a:endParaRPr>
          </a:p>
        </p:txBody>
      </p:sp>
      <p:sp>
        <p:nvSpPr>
          <p:cNvPr id="17411" name="AutoShape 5">
            <a:extLst>
              <a:ext uri="{FF2B5EF4-FFF2-40B4-BE49-F238E27FC236}">
                <a16:creationId xmlns:a16="http://schemas.microsoft.com/office/drawing/2014/main" id="{EE05FBEA-9C8C-6E3A-B73A-AF8AEDA0286E}"/>
              </a:ext>
            </a:extLst>
          </p:cNvPr>
          <p:cNvSpPr>
            <a:spLocks noChangeArrowheads="1"/>
          </p:cNvSpPr>
          <p:nvPr/>
        </p:nvSpPr>
        <p:spPr bwMode="auto">
          <a:xfrm>
            <a:off x="3956050" y="1916114"/>
            <a:ext cx="4300538" cy="4249737"/>
          </a:xfrm>
          <a:prstGeom prst="flowChartOr">
            <a:avLst/>
          </a:prstGeom>
          <a:solidFill>
            <a:srgbClr val="FFFF00">
              <a:alpha val="36862"/>
            </a:srgbClr>
          </a:solidFill>
          <a:ln w="571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latin typeface="Lucida Sans" panose="020B0602030504020204" pitchFamily="34" charset="0"/>
            </a:endParaRPr>
          </a:p>
        </p:txBody>
      </p:sp>
      <p:sp>
        <p:nvSpPr>
          <p:cNvPr id="17412" name="Text Box 6">
            <a:extLst>
              <a:ext uri="{FF2B5EF4-FFF2-40B4-BE49-F238E27FC236}">
                <a16:creationId xmlns:a16="http://schemas.microsoft.com/office/drawing/2014/main" id="{762AEA1F-0D60-8FB9-8D4E-7C771FC0451B}"/>
              </a:ext>
            </a:extLst>
          </p:cNvPr>
          <p:cNvSpPr txBox="1">
            <a:spLocks noChangeArrowheads="1"/>
          </p:cNvSpPr>
          <p:nvPr/>
        </p:nvSpPr>
        <p:spPr bwMode="auto">
          <a:xfrm>
            <a:off x="6156326" y="3571875"/>
            <a:ext cx="2187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fr-FR" sz="2000" b="1">
                <a:latin typeface="Arial Narrow" panose="020B0606020202030204" pitchFamily="34" charset="0"/>
              </a:rPr>
              <a:t>Autorités</a:t>
            </a:r>
            <a:r>
              <a:rPr lang="fr-CH" altLang="fr-FR" sz="1600" b="1">
                <a:latin typeface="Arial Narrow" panose="020B0606020202030204" pitchFamily="34" charset="0"/>
              </a:rPr>
              <a:t>(Présidence)</a:t>
            </a:r>
          </a:p>
        </p:txBody>
      </p:sp>
      <p:sp>
        <p:nvSpPr>
          <p:cNvPr id="17413" name="Text Box 7">
            <a:extLst>
              <a:ext uri="{FF2B5EF4-FFF2-40B4-BE49-F238E27FC236}">
                <a16:creationId xmlns:a16="http://schemas.microsoft.com/office/drawing/2014/main" id="{4D11A54C-DFE1-B378-C468-AC100B13711D}"/>
              </a:ext>
            </a:extLst>
          </p:cNvPr>
          <p:cNvSpPr txBox="1">
            <a:spLocks noChangeArrowheads="1"/>
          </p:cNvSpPr>
          <p:nvPr/>
        </p:nvSpPr>
        <p:spPr bwMode="auto">
          <a:xfrm>
            <a:off x="6149975" y="4065588"/>
            <a:ext cx="2146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fr-FR" sz="1600" b="1">
                <a:latin typeface="Arial Narrow" panose="020B0606020202030204" pitchFamily="34" charset="0"/>
              </a:rPr>
              <a:t>Professionnels de l’Esplanade</a:t>
            </a:r>
          </a:p>
        </p:txBody>
      </p:sp>
      <p:sp>
        <p:nvSpPr>
          <p:cNvPr id="17414" name="Text Box 8">
            <a:extLst>
              <a:ext uri="{FF2B5EF4-FFF2-40B4-BE49-F238E27FC236}">
                <a16:creationId xmlns:a16="http://schemas.microsoft.com/office/drawing/2014/main" id="{5FEC25FD-D06F-D0E9-C670-19AC62A38B22}"/>
              </a:ext>
            </a:extLst>
          </p:cNvPr>
          <p:cNvSpPr txBox="1">
            <a:spLocks noChangeArrowheads="1"/>
          </p:cNvSpPr>
          <p:nvPr/>
        </p:nvSpPr>
        <p:spPr bwMode="auto">
          <a:xfrm>
            <a:off x="4584700" y="4060825"/>
            <a:ext cx="1758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fr-FR" sz="2000">
                <a:latin typeface="Arial Narrow" panose="020B0606020202030204" pitchFamily="34" charset="0"/>
              </a:rPr>
              <a:t> </a:t>
            </a:r>
            <a:r>
              <a:rPr lang="fr-CH" altLang="fr-FR" sz="2000" b="1">
                <a:latin typeface="Arial Narrow" panose="020B0606020202030204" pitchFamily="34" charset="0"/>
              </a:rPr>
              <a:t>Société civile</a:t>
            </a:r>
          </a:p>
        </p:txBody>
      </p:sp>
      <p:sp>
        <p:nvSpPr>
          <p:cNvPr id="17415" name="Text Box 9">
            <a:extLst>
              <a:ext uri="{FF2B5EF4-FFF2-40B4-BE49-F238E27FC236}">
                <a16:creationId xmlns:a16="http://schemas.microsoft.com/office/drawing/2014/main" id="{F6698428-94F1-0CA8-A4F0-DDAC02F76DE2}"/>
              </a:ext>
            </a:extLst>
          </p:cNvPr>
          <p:cNvSpPr txBox="1">
            <a:spLocks noChangeArrowheads="1"/>
          </p:cNvSpPr>
          <p:nvPr/>
        </p:nvSpPr>
        <p:spPr bwMode="auto">
          <a:xfrm>
            <a:off x="4949826" y="3571875"/>
            <a:ext cx="1393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fr-FR" sz="2000" b="1">
                <a:latin typeface="Arial Narrow" panose="020B0606020202030204" pitchFamily="34" charset="0"/>
              </a:rPr>
              <a:t> Parents</a:t>
            </a:r>
          </a:p>
        </p:txBody>
      </p:sp>
      <p:cxnSp>
        <p:nvCxnSpPr>
          <p:cNvPr id="17416" name="AutoShape 10">
            <a:extLst>
              <a:ext uri="{FF2B5EF4-FFF2-40B4-BE49-F238E27FC236}">
                <a16:creationId xmlns:a16="http://schemas.microsoft.com/office/drawing/2014/main" id="{E9CFBC94-15AE-F3A8-B123-5A2C0320DF26}"/>
              </a:ext>
            </a:extLst>
          </p:cNvPr>
          <p:cNvCxnSpPr>
            <a:cxnSpLocks noChangeShapeType="1"/>
            <a:endCxn id="16" idx="0"/>
          </p:cNvCxnSpPr>
          <p:nvPr/>
        </p:nvCxnSpPr>
        <p:spPr bwMode="auto">
          <a:xfrm>
            <a:off x="9205914" y="2170113"/>
            <a:ext cx="1587" cy="546100"/>
          </a:xfrm>
          <a:prstGeom prst="straightConnector1">
            <a:avLst/>
          </a:prstGeom>
          <a:noFill/>
          <a:ln w="28575">
            <a:solidFill>
              <a:schemeClr val="accent1"/>
            </a:solidFill>
            <a:round/>
            <a:headEnd/>
            <a:tailEnd/>
          </a:ln>
          <a:extLst>
            <a:ext uri="{909E8E84-426E-40DD-AFC4-6F175D3DCCD1}">
              <a14:hiddenFill xmlns:a14="http://schemas.microsoft.com/office/drawing/2010/main">
                <a:noFill/>
              </a14:hiddenFill>
            </a:ext>
          </a:extLst>
        </p:spPr>
      </p:cxnSp>
      <p:sp>
        <p:nvSpPr>
          <p:cNvPr id="15" name="AutoShape 11">
            <a:extLst>
              <a:ext uri="{FF2B5EF4-FFF2-40B4-BE49-F238E27FC236}">
                <a16:creationId xmlns:a16="http://schemas.microsoft.com/office/drawing/2014/main" id="{84DAB642-673B-B407-42BE-DAF50052F6ED}"/>
              </a:ext>
            </a:extLst>
          </p:cNvPr>
          <p:cNvSpPr>
            <a:spLocks noChangeArrowheads="1"/>
          </p:cNvSpPr>
          <p:nvPr/>
        </p:nvSpPr>
        <p:spPr bwMode="auto">
          <a:xfrm rot="16200000">
            <a:off x="8940800" y="1692275"/>
            <a:ext cx="533400" cy="990600"/>
          </a:xfrm>
          <a:prstGeom prst="flowChartDelay">
            <a:avLst/>
          </a:prstGeom>
          <a:solidFill>
            <a:srgbClr val="FFCC99"/>
          </a:solidFill>
          <a:ln w="28575">
            <a:solidFill>
              <a:schemeClr val="accent1"/>
            </a:solidFill>
            <a:miter lim="800000"/>
            <a:headEnd/>
            <a:tailEnd/>
          </a:ln>
          <a:effectLst/>
        </p:spPr>
        <p:txBody>
          <a:bodyPr vert="eaVert" wrap="none" anchor="ctr"/>
          <a:lstStyle/>
          <a:p>
            <a:pPr eaLnBrk="1" hangingPunct="1">
              <a:spcBef>
                <a:spcPct val="50000"/>
              </a:spcBef>
              <a:buClr>
                <a:schemeClr val="hlink"/>
              </a:buClr>
              <a:buSzPct val="110000"/>
              <a:buFont typeface="Wingdings" pitchFamily="2" charset="2"/>
              <a:buNone/>
              <a:defRPr/>
            </a:pPr>
            <a:r>
              <a:rPr lang="fr-FR" sz="1400" b="1" dirty="0">
                <a:solidFill>
                  <a:schemeClr val="hlink"/>
                </a:solidFill>
                <a:effectLst>
                  <a:outerShdw blurRad="38100" dist="38100" dir="2700000" algn="tl">
                    <a:srgbClr val="000000"/>
                  </a:outerShdw>
                </a:effectLst>
                <a:latin typeface="Arial" charset="0"/>
              </a:rPr>
              <a:t>Conseil communal</a:t>
            </a:r>
          </a:p>
        </p:txBody>
      </p:sp>
      <p:sp>
        <p:nvSpPr>
          <p:cNvPr id="16" name="Rectangle 12">
            <a:extLst>
              <a:ext uri="{FF2B5EF4-FFF2-40B4-BE49-F238E27FC236}">
                <a16:creationId xmlns:a16="http://schemas.microsoft.com/office/drawing/2014/main" id="{BB2DEA5B-9C8E-F2EA-599D-0080C536154A}"/>
              </a:ext>
            </a:extLst>
          </p:cNvPr>
          <p:cNvSpPr>
            <a:spLocks noChangeArrowheads="1"/>
          </p:cNvSpPr>
          <p:nvPr/>
        </p:nvSpPr>
        <p:spPr bwMode="auto">
          <a:xfrm>
            <a:off x="8483600" y="2730500"/>
            <a:ext cx="1447800" cy="381000"/>
          </a:xfrm>
          <a:prstGeom prst="rect">
            <a:avLst/>
          </a:prstGeom>
          <a:solidFill>
            <a:srgbClr val="FFCC99"/>
          </a:solidFill>
          <a:ln w="28575">
            <a:solidFill>
              <a:schemeClr val="accent1"/>
            </a:solidFill>
            <a:miter lim="800000"/>
            <a:headEnd/>
            <a:tailEnd/>
          </a:ln>
          <a:effectLst/>
        </p:spPr>
        <p:txBody>
          <a:bodyPr anchor="ctr"/>
          <a:lstStyle/>
          <a:p>
            <a:pPr eaLnBrk="1" hangingPunct="1">
              <a:spcBef>
                <a:spcPct val="50000"/>
              </a:spcBef>
              <a:buClr>
                <a:schemeClr val="hlink"/>
              </a:buClr>
              <a:buSzPct val="110000"/>
              <a:buFont typeface="Wingdings" pitchFamily="2" charset="2"/>
              <a:buNone/>
              <a:defRPr/>
            </a:pPr>
            <a:r>
              <a:rPr lang="fr-FR" sz="1400" b="1" dirty="0">
                <a:solidFill>
                  <a:schemeClr val="hlink"/>
                </a:solidFill>
                <a:effectLst>
                  <a:outerShdw blurRad="38100" dist="38100" dir="2700000" algn="tl">
                    <a:srgbClr val="000000"/>
                  </a:outerShdw>
                </a:effectLst>
                <a:latin typeface="Arial" charset="0"/>
              </a:rPr>
              <a:t>Municipalité</a:t>
            </a:r>
            <a:endParaRPr lang="fr-FR" b="1" dirty="0">
              <a:solidFill>
                <a:schemeClr val="hlink"/>
              </a:solidFill>
              <a:effectLst>
                <a:outerShdw blurRad="38100" dist="38100" dir="2700000" algn="tl">
                  <a:srgbClr val="000000"/>
                </a:outerShdw>
              </a:effectLst>
              <a:latin typeface="Arial" charset="0"/>
            </a:endParaRPr>
          </a:p>
        </p:txBody>
      </p:sp>
      <p:sp>
        <p:nvSpPr>
          <p:cNvPr id="17419" name="Line 16">
            <a:extLst>
              <a:ext uri="{FF2B5EF4-FFF2-40B4-BE49-F238E27FC236}">
                <a16:creationId xmlns:a16="http://schemas.microsoft.com/office/drawing/2014/main" id="{709CF148-96FE-C61A-19E5-DAF860ADDB78}"/>
              </a:ext>
            </a:extLst>
          </p:cNvPr>
          <p:cNvSpPr>
            <a:spLocks noChangeShapeType="1"/>
          </p:cNvSpPr>
          <p:nvPr/>
        </p:nvSpPr>
        <p:spPr bwMode="auto">
          <a:xfrm flipH="1">
            <a:off x="8315326" y="3221038"/>
            <a:ext cx="792163" cy="431800"/>
          </a:xfrm>
          <a:prstGeom prst="line">
            <a:avLst/>
          </a:prstGeom>
          <a:noFill/>
          <a:ln w="762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CH"/>
          </a:p>
        </p:txBody>
      </p:sp>
      <p:grpSp>
        <p:nvGrpSpPr>
          <p:cNvPr id="17420" name="Group 17">
            <a:extLst>
              <a:ext uri="{FF2B5EF4-FFF2-40B4-BE49-F238E27FC236}">
                <a16:creationId xmlns:a16="http://schemas.microsoft.com/office/drawing/2014/main" id="{7BB1E4B3-5963-22F2-59F3-81CC7B0F39B9}"/>
              </a:ext>
            </a:extLst>
          </p:cNvPr>
          <p:cNvGrpSpPr>
            <a:grpSpLocks/>
          </p:cNvGrpSpPr>
          <p:nvPr/>
        </p:nvGrpSpPr>
        <p:grpSpPr bwMode="auto">
          <a:xfrm>
            <a:off x="8507413" y="5184775"/>
            <a:ext cx="1909762" cy="762000"/>
            <a:chOff x="855" y="2960"/>
            <a:chExt cx="1203" cy="480"/>
          </a:xfrm>
        </p:grpSpPr>
        <p:sp>
          <p:nvSpPr>
            <p:cNvPr id="17442" name="Rectangle 18">
              <a:extLst>
                <a:ext uri="{FF2B5EF4-FFF2-40B4-BE49-F238E27FC236}">
                  <a16:creationId xmlns:a16="http://schemas.microsoft.com/office/drawing/2014/main" id="{2FFF874F-C1F2-1A37-37B2-BD23AF488AE7}"/>
                </a:ext>
              </a:extLst>
            </p:cNvPr>
            <p:cNvSpPr>
              <a:spLocks noChangeArrowheads="1"/>
            </p:cNvSpPr>
            <p:nvPr/>
          </p:nvSpPr>
          <p:spPr bwMode="auto">
            <a:xfrm>
              <a:off x="855" y="2960"/>
              <a:ext cx="1203" cy="480"/>
            </a:xfrm>
            <a:prstGeom prst="rect">
              <a:avLst/>
            </a:prstGeom>
            <a:solidFill>
              <a:srgbClr val="FFCC99"/>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b"/>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400" b="1"/>
                <a:t>Conférence maîtres</a:t>
              </a:r>
            </a:p>
          </p:txBody>
        </p:sp>
        <p:sp>
          <p:nvSpPr>
            <p:cNvPr id="20" name="Rectangle 19">
              <a:extLst>
                <a:ext uri="{FF2B5EF4-FFF2-40B4-BE49-F238E27FC236}">
                  <a16:creationId xmlns:a16="http://schemas.microsoft.com/office/drawing/2014/main" id="{5B7F4064-B038-7C8A-BEF9-58D3124FAFDF}"/>
                </a:ext>
              </a:extLst>
            </p:cNvPr>
            <p:cNvSpPr>
              <a:spLocks noChangeArrowheads="1"/>
            </p:cNvSpPr>
            <p:nvPr/>
          </p:nvSpPr>
          <p:spPr bwMode="auto">
            <a:xfrm>
              <a:off x="983" y="3003"/>
              <a:ext cx="912" cy="240"/>
            </a:xfrm>
            <a:prstGeom prst="rect">
              <a:avLst/>
            </a:prstGeom>
            <a:solidFill>
              <a:srgbClr val="FFCC99"/>
            </a:solidFill>
            <a:ln w="28575">
              <a:solidFill>
                <a:srgbClr val="33CC33"/>
              </a:solidFill>
              <a:miter lim="800000"/>
              <a:headEnd/>
              <a:tailEnd/>
            </a:ln>
            <a:effectLst/>
          </p:spPr>
          <p:txBody>
            <a:bodyPr wrap="none" anchor="ctr"/>
            <a:lstStyle/>
            <a:p>
              <a:pPr eaLnBrk="1" hangingPunct="1">
                <a:spcBef>
                  <a:spcPct val="50000"/>
                </a:spcBef>
                <a:buClr>
                  <a:schemeClr val="hlink"/>
                </a:buClr>
                <a:buSzPct val="110000"/>
                <a:buFont typeface="Wingdings" pitchFamily="2" charset="2"/>
                <a:buNone/>
                <a:defRPr/>
              </a:pPr>
              <a:r>
                <a:rPr lang="fr-FR" b="1" dirty="0">
                  <a:solidFill>
                    <a:srgbClr val="33CC33"/>
                  </a:solidFill>
                  <a:effectLst>
                    <a:outerShdw blurRad="38100" dist="38100" dir="2700000" algn="tl">
                      <a:srgbClr val="000000"/>
                    </a:outerShdw>
                  </a:effectLst>
                  <a:latin typeface="Arial" charset="0"/>
                </a:rPr>
                <a:t>Direction</a:t>
              </a:r>
              <a:endParaRPr lang="fr-FR" sz="2400" b="1" dirty="0">
                <a:solidFill>
                  <a:schemeClr val="hlink"/>
                </a:solidFill>
                <a:effectLst>
                  <a:outerShdw blurRad="38100" dist="38100" dir="2700000" algn="tl">
                    <a:srgbClr val="000000"/>
                  </a:outerShdw>
                </a:effectLst>
                <a:latin typeface="Arial" charset="0"/>
              </a:endParaRPr>
            </a:p>
          </p:txBody>
        </p:sp>
      </p:grpSp>
      <p:sp>
        <p:nvSpPr>
          <p:cNvPr id="17421" name="Line 20">
            <a:extLst>
              <a:ext uri="{FF2B5EF4-FFF2-40B4-BE49-F238E27FC236}">
                <a16:creationId xmlns:a16="http://schemas.microsoft.com/office/drawing/2014/main" id="{22E8F0B8-6DEC-9071-13AA-BD23B7D7D2B6}"/>
              </a:ext>
            </a:extLst>
          </p:cNvPr>
          <p:cNvSpPr>
            <a:spLocks noChangeShapeType="1"/>
          </p:cNvSpPr>
          <p:nvPr/>
        </p:nvSpPr>
        <p:spPr bwMode="auto">
          <a:xfrm flipH="1" flipV="1">
            <a:off x="7716839" y="5432425"/>
            <a:ext cx="790575" cy="458788"/>
          </a:xfrm>
          <a:prstGeom prst="line">
            <a:avLst/>
          </a:prstGeom>
          <a:noFill/>
          <a:ln w="762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CH"/>
          </a:p>
        </p:txBody>
      </p:sp>
      <p:sp>
        <p:nvSpPr>
          <p:cNvPr id="17422" name="Line 25">
            <a:extLst>
              <a:ext uri="{FF2B5EF4-FFF2-40B4-BE49-F238E27FC236}">
                <a16:creationId xmlns:a16="http://schemas.microsoft.com/office/drawing/2014/main" id="{E577AAAF-472B-F205-FAA5-C3AABB0BBE01}"/>
              </a:ext>
            </a:extLst>
          </p:cNvPr>
          <p:cNvSpPr>
            <a:spLocks noChangeShapeType="1"/>
          </p:cNvSpPr>
          <p:nvPr/>
        </p:nvSpPr>
        <p:spPr bwMode="auto">
          <a:xfrm flipV="1">
            <a:off x="3384550" y="5040314"/>
            <a:ext cx="647700" cy="230187"/>
          </a:xfrm>
          <a:prstGeom prst="line">
            <a:avLst/>
          </a:prstGeom>
          <a:noFill/>
          <a:ln w="762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CH"/>
          </a:p>
        </p:txBody>
      </p:sp>
      <p:sp>
        <p:nvSpPr>
          <p:cNvPr id="17423" name="Rectangle 27">
            <a:extLst>
              <a:ext uri="{FF2B5EF4-FFF2-40B4-BE49-F238E27FC236}">
                <a16:creationId xmlns:a16="http://schemas.microsoft.com/office/drawing/2014/main" id="{CE871A8D-2869-8277-E1E4-0251CFA683C3}"/>
              </a:ext>
            </a:extLst>
          </p:cNvPr>
          <p:cNvSpPr>
            <a:spLocks noChangeArrowheads="1"/>
          </p:cNvSpPr>
          <p:nvPr/>
        </p:nvSpPr>
        <p:spPr bwMode="auto">
          <a:xfrm>
            <a:off x="2139950" y="2066925"/>
            <a:ext cx="1676400" cy="762000"/>
          </a:xfrm>
          <a:prstGeom prst="rect">
            <a:avLst/>
          </a:prstGeom>
          <a:solidFill>
            <a:srgbClr val="FFCC99"/>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b"/>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400" b="1"/>
              <a:t>Les parents de</a:t>
            </a:r>
            <a:br>
              <a:rPr lang="fr-FR" altLang="fr-FR" sz="1400" b="1"/>
            </a:br>
            <a:r>
              <a:rPr lang="fr-FR" altLang="fr-FR" sz="1400" b="1"/>
              <a:t>l’établissement</a:t>
            </a:r>
          </a:p>
        </p:txBody>
      </p:sp>
      <p:sp>
        <p:nvSpPr>
          <p:cNvPr id="17424" name="Line 29">
            <a:extLst>
              <a:ext uri="{FF2B5EF4-FFF2-40B4-BE49-F238E27FC236}">
                <a16:creationId xmlns:a16="http://schemas.microsoft.com/office/drawing/2014/main" id="{7E2D2244-C307-8079-9C56-C1474F94F2D0}"/>
              </a:ext>
            </a:extLst>
          </p:cNvPr>
          <p:cNvSpPr>
            <a:spLocks noChangeShapeType="1"/>
          </p:cNvSpPr>
          <p:nvPr/>
        </p:nvSpPr>
        <p:spPr bwMode="auto">
          <a:xfrm>
            <a:off x="3940176" y="2260600"/>
            <a:ext cx="576263" cy="287338"/>
          </a:xfrm>
          <a:prstGeom prst="line">
            <a:avLst/>
          </a:prstGeom>
          <a:noFill/>
          <a:ln w="762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CH"/>
          </a:p>
        </p:txBody>
      </p:sp>
      <p:sp>
        <p:nvSpPr>
          <p:cNvPr id="25" name="Rectangle 24">
            <a:extLst>
              <a:ext uri="{FF2B5EF4-FFF2-40B4-BE49-F238E27FC236}">
                <a16:creationId xmlns:a16="http://schemas.microsoft.com/office/drawing/2014/main" id="{BA910723-8288-1B27-5E68-92CA3F1DDD12}"/>
              </a:ext>
            </a:extLst>
          </p:cNvPr>
          <p:cNvSpPr>
            <a:spLocks noChangeArrowheads="1"/>
          </p:cNvSpPr>
          <p:nvPr/>
        </p:nvSpPr>
        <p:spPr bwMode="auto">
          <a:xfrm>
            <a:off x="1800226" y="4775200"/>
            <a:ext cx="1584325" cy="381000"/>
          </a:xfrm>
          <a:prstGeom prst="rect">
            <a:avLst/>
          </a:prstGeom>
          <a:solidFill>
            <a:srgbClr val="FFCC99"/>
          </a:solidFill>
          <a:ln w="28575">
            <a:solidFill>
              <a:schemeClr val="accent1"/>
            </a:solidFill>
            <a:miter lim="800000"/>
            <a:headEnd/>
            <a:tailEnd/>
          </a:ln>
          <a:effectLst/>
        </p:spPr>
        <p:txBody>
          <a:bodyPr anchor="ctr"/>
          <a:lstStyle/>
          <a:p>
            <a:pPr eaLnBrk="1" hangingPunct="1">
              <a:spcBef>
                <a:spcPct val="50000"/>
              </a:spcBef>
              <a:buClr>
                <a:schemeClr val="hlink"/>
              </a:buClr>
              <a:buSzPct val="110000"/>
              <a:buFont typeface="Wingdings" pitchFamily="2" charset="2"/>
              <a:buNone/>
              <a:defRPr/>
            </a:pPr>
            <a:r>
              <a:rPr lang="fr-FR" sz="1400" b="1" dirty="0">
                <a:solidFill>
                  <a:schemeClr val="hlink"/>
                </a:solidFill>
                <a:effectLst>
                  <a:outerShdw blurRad="38100" dist="38100" dir="2700000" algn="tl">
                    <a:srgbClr val="000000"/>
                  </a:outerShdw>
                </a:effectLst>
                <a:latin typeface="Arial" charset="0"/>
              </a:rPr>
              <a:t>Autorités locales</a:t>
            </a:r>
            <a:endParaRPr lang="fr-FR" b="1" dirty="0">
              <a:solidFill>
                <a:schemeClr val="hlink"/>
              </a:solidFill>
              <a:effectLst>
                <a:outerShdw blurRad="38100" dist="38100" dir="2700000" algn="tl">
                  <a:srgbClr val="000000"/>
                </a:outerShdw>
              </a:effectLst>
              <a:latin typeface="Arial" charset="0"/>
            </a:endParaRPr>
          </a:p>
        </p:txBody>
      </p:sp>
      <p:sp>
        <p:nvSpPr>
          <p:cNvPr id="17426" name="Rectangle 22">
            <a:extLst>
              <a:ext uri="{FF2B5EF4-FFF2-40B4-BE49-F238E27FC236}">
                <a16:creationId xmlns:a16="http://schemas.microsoft.com/office/drawing/2014/main" id="{E937C578-D616-CBE2-5726-E7B26E421A30}"/>
              </a:ext>
            </a:extLst>
          </p:cNvPr>
          <p:cNvSpPr>
            <a:spLocks noChangeArrowheads="1"/>
          </p:cNvSpPr>
          <p:nvPr/>
        </p:nvSpPr>
        <p:spPr bwMode="auto">
          <a:xfrm>
            <a:off x="1895475" y="5448301"/>
            <a:ext cx="1676400" cy="695325"/>
          </a:xfrm>
          <a:prstGeom prst="rect">
            <a:avLst/>
          </a:prstGeom>
          <a:solidFill>
            <a:srgbClr val="FFCC99"/>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b"/>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400" b="1"/>
              <a:t>Établissement</a:t>
            </a:r>
          </a:p>
        </p:txBody>
      </p:sp>
      <p:pic>
        <p:nvPicPr>
          <p:cNvPr id="17427" name="Picture 27" descr="C:\Users\admin\AppData\Local\Microsoft\Windows\Temporary Internet Files\Content.IE5\L2SCH9FN\MP900431826[1].jpg">
            <a:extLst>
              <a:ext uri="{FF2B5EF4-FFF2-40B4-BE49-F238E27FC236}">
                <a16:creationId xmlns:a16="http://schemas.microsoft.com/office/drawing/2014/main" id="{EF707C64-A2FD-A276-AC54-EF8EDB0A01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2401" y="2070101"/>
            <a:ext cx="765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8" name="Picture 28" descr="C:\Users\admin\AppData\Local\Microsoft\Windows\Temporary Internet Files\Content.IE5\H25TXI1C\MP900399329[1].jpg">
            <a:extLst>
              <a:ext uri="{FF2B5EF4-FFF2-40B4-BE49-F238E27FC236}">
                <a16:creationId xmlns:a16="http://schemas.microsoft.com/office/drawing/2014/main" id="{C5C8D5FE-33F1-0EC4-B2B3-FB69CFB8F9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0663" y="2909889"/>
            <a:ext cx="704850"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9" name="Picture 29" descr="C:\Users\admin\AppData\Local\Microsoft\Windows\Temporary Internet Files\Content.IE5\WTF0XZVJ\MP900430914[1].jpg">
            <a:extLst>
              <a:ext uri="{FF2B5EF4-FFF2-40B4-BE49-F238E27FC236}">
                <a16:creationId xmlns:a16="http://schemas.microsoft.com/office/drawing/2014/main" id="{FCF0DB04-0D2E-24C0-A74C-08F275030E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1088" y="2909888"/>
            <a:ext cx="98901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0" name="Picture 31" descr="C:\Users\admin\AppData\Local\Microsoft\Windows\Temporary Internet Files\Content.IE5\H25TXI1C\MC900301352[1].wmf">
            <a:extLst>
              <a:ext uri="{FF2B5EF4-FFF2-40B4-BE49-F238E27FC236}">
                <a16:creationId xmlns:a16="http://schemas.microsoft.com/office/drawing/2014/main" id="{118FAED4-A64D-792B-A216-9FA8DA2A31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4676" y="2901950"/>
            <a:ext cx="10080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1">
            <a:extLst>
              <a:ext uri="{FF2B5EF4-FFF2-40B4-BE49-F238E27FC236}">
                <a16:creationId xmlns:a16="http://schemas.microsoft.com/office/drawing/2014/main" id="{AB25DD03-10F0-9576-9EB4-F4F3084144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3753" t="19231"/>
          <a:stretch>
            <a:fillRect/>
          </a:stretch>
        </p:blipFill>
        <p:spPr bwMode="auto">
          <a:xfrm>
            <a:off x="5126039" y="5286375"/>
            <a:ext cx="82073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7432" name="Picture 32" descr="C:\Users\admin\AppData\Local\Microsoft\Windows\Temporary Internet Files\Content.IE5\X261YILN\MP900289528[1].jpg">
            <a:extLst>
              <a:ext uri="{FF2B5EF4-FFF2-40B4-BE49-F238E27FC236}">
                <a16:creationId xmlns:a16="http://schemas.microsoft.com/office/drawing/2014/main" id="{AC14661B-9856-ED48-C019-28C1859EF8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54750" y="2125664"/>
            <a:ext cx="6667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3" name="Picture 33" descr="C:\Users\admin\AppData\Local\Microsoft\Windows\Temporary Internet Files\Content.IE5\X261YILN\MP900431743[1].jpg">
            <a:extLst>
              <a:ext uri="{FF2B5EF4-FFF2-40B4-BE49-F238E27FC236}">
                <a16:creationId xmlns:a16="http://schemas.microsoft.com/office/drawing/2014/main" id="{2BD9CC28-9535-99ED-A300-26CDA28E71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96126" y="4627563"/>
            <a:ext cx="620713"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4" name="Picture 34" descr="C:\Users\admin\AppData\Local\Microsoft\Windows\Temporary Internet Files\Content.IE5\H25TXI1C\MP900430615[1].jpg">
            <a:extLst>
              <a:ext uri="{FF2B5EF4-FFF2-40B4-BE49-F238E27FC236}">
                <a16:creationId xmlns:a16="http://schemas.microsoft.com/office/drawing/2014/main" id="{1C68CAEA-45F0-32B9-CA02-EFA62D89624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73538" y="4460875"/>
            <a:ext cx="7175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5" name="Picture 36" descr="C:\Users\admin\AppData\Local\Microsoft\Windows\Temporary Internet Files\Content.IE5\WTF0XZVJ\MP900422591[1].jpg">
            <a:extLst>
              <a:ext uri="{FF2B5EF4-FFF2-40B4-BE49-F238E27FC236}">
                <a16:creationId xmlns:a16="http://schemas.microsoft.com/office/drawing/2014/main" id="{97635F3B-6267-080C-3E7B-A0FE87F6911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3489" y="5310189"/>
            <a:ext cx="8731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6" name="Image 5" descr="http://www.vistaprint.fr/vp/ns/logos/viewlogo.aspx?cnf=CEtEsplanade&amp;icid=900&amp;csid=93&amp;fsid=12&amp;txid=0&amp;tid=1&amp;cfid=0&amp;xcf=&amp;arid=8&amp;msid=0&amp;drid=0&amp;width=140&amp;height=110">
            <a:extLst>
              <a:ext uri="{FF2B5EF4-FFF2-40B4-BE49-F238E27FC236}">
                <a16:creationId xmlns:a16="http://schemas.microsoft.com/office/drawing/2014/main" id="{FF8851F0-1982-E580-9AF6-40521943FFF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17675" y="198438"/>
            <a:ext cx="1936750"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37" name="Rectangle 1">
            <a:extLst>
              <a:ext uri="{FF2B5EF4-FFF2-40B4-BE49-F238E27FC236}">
                <a16:creationId xmlns:a16="http://schemas.microsoft.com/office/drawing/2014/main" id="{FA4D507F-B1FC-43FC-F272-820B0C8D3284}"/>
              </a:ext>
            </a:extLst>
          </p:cNvPr>
          <p:cNvSpPr>
            <a:spLocks noChangeArrowheads="1"/>
          </p:cNvSpPr>
          <p:nvPr/>
        </p:nvSpPr>
        <p:spPr bwMode="auto">
          <a:xfrm>
            <a:off x="3384551" y="1"/>
            <a:ext cx="7032625"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fr-FR" sz="2800" b="1">
                <a:solidFill>
                  <a:srgbClr val="00B050"/>
                </a:solidFill>
                <a:latin typeface="Lucida Sans" panose="020B0602030504020204" pitchFamily="34" charset="0"/>
              </a:rPr>
              <a:t>Conseil </a:t>
            </a:r>
            <a:r>
              <a:rPr lang="fr-CH" altLang="fr-FR" sz="2800" b="1">
                <a:solidFill>
                  <a:srgbClr val="0070C0"/>
                </a:solidFill>
                <a:latin typeface="Lucida Sans" panose="020B0602030504020204" pitchFamily="34" charset="0"/>
              </a:rPr>
              <a:t>d ’établissement </a:t>
            </a:r>
          </a:p>
          <a:p>
            <a:pPr eaLnBrk="1" hangingPunct="1">
              <a:spcBef>
                <a:spcPct val="0"/>
              </a:spcBef>
              <a:buFontTx/>
              <a:buNone/>
            </a:pPr>
            <a:endParaRPr lang="fr-FR" altLang="fr-FR" sz="1800">
              <a:solidFill>
                <a:schemeClr val="accent2"/>
              </a:solidFill>
              <a:latin typeface="Lucida Sans" panose="020B0602030504020204" pitchFamily="34" charset="0"/>
            </a:endParaRPr>
          </a:p>
          <a:p>
            <a:pPr algn="ctr" eaLnBrk="1" hangingPunct="1">
              <a:spcBef>
                <a:spcPct val="0"/>
              </a:spcBef>
              <a:buFontTx/>
              <a:buNone/>
            </a:pPr>
            <a:r>
              <a:rPr lang="fr-FR" altLang="fr-FR" sz="1800">
                <a:solidFill>
                  <a:srgbClr val="0070C0"/>
                </a:solidFill>
                <a:latin typeface="Lucida Sans" panose="020B0602030504020204" pitchFamily="34" charset="0"/>
              </a:rPr>
              <a:t>Le Conseil d’Etablissement participe activement à</a:t>
            </a:r>
          </a:p>
          <a:p>
            <a:pPr algn="ctr" eaLnBrk="1" hangingPunct="1">
              <a:spcBef>
                <a:spcPct val="0"/>
              </a:spcBef>
              <a:buFontTx/>
              <a:buNone/>
            </a:pPr>
            <a:r>
              <a:rPr lang="fr-FR" altLang="fr-FR" sz="1800">
                <a:solidFill>
                  <a:srgbClr val="00B050"/>
                </a:solidFill>
                <a:latin typeface="Lucida Sans" panose="020B0602030504020204" pitchFamily="34" charset="0"/>
              </a:rPr>
              <a:t>l’insertion des établissements scolaires dans la vie locale</a:t>
            </a:r>
            <a:r>
              <a:rPr lang="fr-FR" altLang="fr-FR" sz="1800">
                <a:solidFill>
                  <a:schemeClr val="accent2"/>
                </a:solidFill>
                <a:latin typeface="Lucida Sans" panose="020B0602030504020204" pitchFamily="34" charset="0"/>
              </a:rPr>
              <a:t>.</a:t>
            </a:r>
            <a:br>
              <a:rPr lang="fr-FR" altLang="fr-FR" sz="1800">
                <a:solidFill>
                  <a:schemeClr val="accent2"/>
                </a:solidFill>
                <a:latin typeface="Lucida Sans" panose="020B0602030504020204" pitchFamily="34" charset="0"/>
              </a:rPr>
            </a:br>
            <a:r>
              <a:rPr lang="fr-FR" altLang="fr-FR" sz="1800">
                <a:solidFill>
                  <a:srgbClr val="0070C0"/>
                </a:solidFill>
                <a:latin typeface="Lucida Sans" panose="020B0602030504020204" pitchFamily="34" charset="0"/>
              </a:rPr>
              <a:t>Il permet </a:t>
            </a:r>
            <a:r>
              <a:rPr lang="fr-FR" altLang="fr-FR" sz="1800" b="1">
                <a:solidFill>
                  <a:srgbClr val="FF0000"/>
                </a:solidFill>
                <a:latin typeface="Lucida Sans" panose="020B0602030504020204" pitchFamily="34" charset="0"/>
              </a:rPr>
              <a:t>l’échange</a:t>
            </a:r>
            <a:r>
              <a:rPr lang="fr-FR" altLang="fr-FR" sz="1800">
                <a:solidFill>
                  <a:srgbClr val="FFC000"/>
                </a:solidFill>
                <a:latin typeface="Lucida Sans" panose="020B0602030504020204" pitchFamily="34" charset="0"/>
              </a:rPr>
              <a:t> d’informations et de propositions</a:t>
            </a:r>
          </a:p>
          <a:p>
            <a:pPr algn="ctr" eaLnBrk="1" hangingPunct="1">
              <a:spcBef>
                <a:spcPct val="0"/>
              </a:spcBef>
              <a:buFontTx/>
              <a:buNone/>
            </a:pPr>
            <a:r>
              <a:rPr lang="fr-FR" altLang="fr-FR" sz="1800">
                <a:solidFill>
                  <a:schemeClr val="accent2"/>
                </a:solidFill>
                <a:latin typeface="Lucida Sans" panose="020B0602030504020204" pitchFamily="34" charset="0"/>
              </a:rPr>
              <a:t> entre :</a:t>
            </a:r>
          </a:p>
        </p:txBody>
      </p:sp>
      <p:pic>
        <p:nvPicPr>
          <p:cNvPr id="17438" name="Picture 38" descr="C:\Users\admin\AppData\Local\Microsoft\Windows\Temporary Internet Files\Content.IE5\L2SCH9FN\MC900338440[1].wmf">
            <a:extLst>
              <a:ext uri="{FF2B5EF4-FFF2-40B4-BE49-F238E27FC236}">
                <a16:creationId xmlns:a16="http://schemas.microsoft.com/office/drawing/2014/main" id="{84150099-757C-F549-6880-507872C66A0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67289" y="4410075"/>
            <a:ext cx="99377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Picture 39" descr="C:\Users\admin\AppData\Local\Microsoft\Windows\Temporary Internet Files\Content.IE5\L2SCH9FN\MC900233954[1].wmf">
            <a:extLst>
              <a:ext uri="{FF2B5EF4-FFF2-40B4-BE49-F238E27FC236}">
                <a16:creationId xmlns:a16="http://schemas.microsoft.com/office/drawing/2014/main" id="{CE707CC7-6EF3-FB7E-DED2-0C3F682E5B0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02364" y="4538663"/>
            <a:ext cx="771525"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37">
            <a:extLst>
              <a:ext uri="{FF2B5EF4-FFF2-40B4-BE49-F238E27FC236}">
                <a16:creationId xmlns:a16="http://schemas.microsoft.com/office/drawing/2014/main" id="{0927A73F-81AB-641B-D806-E6497AD91ACC}"/>
              </a:ext>
            </a:extLst>
          </p:cNvPr>
          <p:cNvSpPr>
            <a:spLocks noChangeArrowheads="1"/>
          </p:cNvSpPr>
          <p:nvPr/>
        </p:nvSpPr>
        <p:spPr bwMode="auto">
          <a:xfrm>
            <a:off x="1928813" y="5448300"/>
            <a:ext cx="1447800" cy="381000"/>
          </a:xfrm>
          <a:prstGeom prst="rect">
            <a:avLst/>
          </a:prstGeom>
          <a:solidFill>
            <a:srgbClr val="FFCC99"/>
          </a:solidFill>
          <a:ln w="28575">
            <a:solidFill>
              <a:srgbClr val="33CC33"/>
            </a:solidFill>
            <a:miter lim="800000"/>
            <a:headEnd/>
            <a:tailEnd/>
          </a:ln>
          <a:effectLst/>
        </p:spPr>
        <p:txBody>
          <a:bodyPr wrap="none" anchor="ctr"/>
          <a:lstStyle/>
          <a:p>
            <a:pPr eaLnBrk="1" hangingPunct="1">
              <a:spcBef>
                <a:spcPct val="50000"/>
              </a:spcBef>
              <a:buClr>
                <a:schemeClr val="hlink"/>
              </a:buClr>
              <a:buSzPct val="110000"/>
              <a:buFont typeface="Wingdings" pitchFamily="2" charset="2"/>
              <a:buNone/>
              <a:defRPr/>
            </a:pPr>
            <a:r>
              <a:rPr lang="fr-FR" b="1" dirty="0">
                <a:solidFill>
                  <a:srgbClr val="33CC33"/>
                </a:solidFill>
                <a:effectLst>
                  <a:outerShdw blurRad="38100" dist="38100" dir="2700000" algn="tl">
                    <a:srgbClr val="000000"/>
                  </a:outerShdw>
                </a:effectLst>
                <a:latin typeface="Arial" charset="0"/>
              </a:rPr>
              <a:t>Direction</a:t>
            </a:r>
            <a:endParaRPr lang="fr-FR" sz="2400" b="1" dirty="0">
              <a:solidFill>
                <a:schemeClr val="hlink"/>
              </a:solidFill>
              <a:effectLst>
                <a:outerShdw blurRad="38100" dist="38100" dir="2700000" algn="tl">
                  <a:srgbClr val="000000"/>
                </a:outerShdw>
              </a:effectLst>
              <a:latin typeface="Arial" charset="0"/>
            </a:endParaRPr>
          </a:p>
        </p:txBody>
      </p:sp>
      <p:pic>
        <p:nvPicPr>
          <p:cNvPr id="17441" name="Image 2">
            <a:extLst>
              <a:ext uri="{FF2B5EF4-FFF2-40B4-BE49-F238E27FC236}">
                <a16:creationId xmlns:a16="http://schemas.microsoft.com/office/drawing/2014/main" id="{0B08BC3D-F2EB-458A-0010-A24F9DE133C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45214" y="3319464"/>
            <a:ext cx="814387"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5" name="Rectangle 1946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58" name="Titre 1">
            <a:extLst>
              <a:ext uri="{FF2B5EF4-FFF2-40B4-BE49-F238E27FC236}">
                <a16:creationId xmlns:a16="http://schemas.microsoft.com/office/drawing/2014/main" id="{1A6E2195-0920-4DB8-01DE-F2160B4167B6}"/>
              </a:ext>
            </a:extLst>
          </p:cNvPr>
          <p:cNvSpPr>
            <a:spLocks noGrp="1" noChangeArrowheads="1"/>
          </p:cNvSpPr>
          <p:nvPr>
            <p:ph type="title"/>
          </p:nvPr>
        </p:nvSpPr>
        <p:spPr>
          <a:xfrm>
            <a:off x="572493" y="238539"/>
            <a:ext cx="11018520" cy="1434415"/>
          </a:xfrm>
        </p:spPr>
        <p:txBody>
          <a:bodyPr anchor="b">
            <a:normAutofit/>
          </a:bodyPr>
          <a:lstStyle/>
          <a:p>
            <a:r>
              <a:rPr lang="fr-CH" altLang="fr-FR" sz="5400" dirty="0"/>
              <a:t>Site Internet : «MonPortail» + AISE</a:t>
            </a:r>
          </a:p>
        </p:txBody>
      </p:sp>
      <p:sp>
        <p:nvSpPr>
          <p:cNvPr id="1946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7" name="Espace réservé du contenu 2">
            <a:extLst>
              <a:ext uri="{FF2B5EF4-FFF2-40B4-BE49-F238E27FC236}">
                <a16:creationId xmlns:a16="http://schemas.microsoft.com/office/drawing/2014/main" id="{10EDD35D-A35D-A5D9-1C1E-10F167F2AFA7}"/>
              </a:ext>
            </a:extLst>
          </p:cNvPr>
          <p:cNvSpPr>
            <a:spLocks noGrp="1"/>
          </p:cNvSpPr>
          <p:nvPr>
            <p:ph idx="1"/>
          </p:nvPr>
        </p:nvSpPr>
        <p:spPr>
          <a:xfrm>
            <a:off x="437755" y="2071316"/>
            <a:ext cx="5621138" cy="4142889"/>
          </a:xfrm>
        </p:spPr>
        <p:txBody>
          <a:bodyPr anchor="t">
            <a:normAutofit/>
          </a:bodyPr>
          <a:lstStyle/>
          <a:p>
            <a:pPr>
              <a:defRPr/>
            </a:pPr>
            <a:r>
              <a:rPr lang="fr-CH" altLang="fr-FR" sz="2200" dirty="0"/>
              <a:t>Programme d’inscription «MonPortail» :</a:t>
            </a:r>
          </a:p>
          <a:p>
            <a:pPr marL="0" indent="0">
              <a:buNone/>
              <a:defRPr/>
            </a:pPr>
            <a:r>
              <a:rPr lang="fr-CH" altLang="fr-FR" sz="2200" u="sng" dirty="0">
                <a:solidFill>
                  <a:schemeClr val="tx2">
                    <a:lumMod val="60000"/>
                    <a:lumOff val="40000"/>
                  </a:schemeClr>
                </a:solidFill>
              </a:rPr>
              <a:t>https://aise.monportail.ch/Web/</a:t>
            </a:r>
          </a:p>
          <a:p>
            <a:pPr marL="0" indent="0">
              <a:buNone/>
              <a:defRPr/>
            </a:pPr>
            <a:r>
              <a:rPr lang="fr-CH" altLang="fr-FR" sz="2200" dirty="0"/>
              <a:t>    - Restaurant scolaire </a:t>
            </a:r>
          </a:p>
          <a:p>
            <a:pPr marL="0" indent="0">
              <a:buNone/>
              <a:defRPr/>
            </a:pPr>
            <a:r>
              <a:rPr lang="fr-CH" altLang="fr-FR" sz="2200" dirty="0"/>
              <a:t>    - Devoirs surveillés</a:t>
            </a:r>
          </a:p>
          <a:p>
            <a:pPr marL="0" indent="0">
              <a:buNone/>
              <a:defRPr/>
            </a:pPr>
            <a:r>
              <a:rPr lang="fr-CH" altLang="fr-FR" sz="2200" dirty="0"/>
              <a:t>    - Cours et sports facultatifs</a:t>
            </a:r>
          </a:p>
          <a:p>
            <a:pPr>
              <a:defRPr/>
            </a:pPr>
            <a:endParaRPr lang="fr-CH" altLang="fr-FR" sz="2200" dirty="0"/>
          </a:p>
        </p:txBody>
      </p:sp>
      <p:pic>
        <p:nvPicPr>
          <p:cNvPr id="3" name="Image 2">
            <a:extLst>
              <a:ext uri="{FF2B5EF4-FFF2-40B4-BE49-F238E27FC236}">
                <a16:creationId xmlns:a16="http://schemas.microsoft.com/office/drawing/2014/main" id="{BCDAA837-B1CA-1E08-C446-9FC25737417E}"/>
              </a:ext>
            </a:extLst>
          </p:cNvPr>
          <p:cNvPicPr>
            <a:picLocks noChangeAspect="1"/>
          </p:cNvPicPr>
          <p:nvPr/>
        </p:nvPicPr>
        <p:blipFill>
          <a:blip r:embed="rId3"/>
          <a:stretch>
            <a:fillRect/>
          </a:stretch>
        </p:blipFill>
        <p:spPr>
          <a:xfrm>
            <a:off x="4025086" y="3070957"/>
            <a:ext cx="1538587" cy="3143248"/>
          </a:xfrm>
          <a:prstGeom prst="rect">
            <a:avLst/>
          </a:prstGeom>
        </p:spPr>
      </p:pic>
      <p:sp>
        <p:nvSpPr>
          <p:cNvPr id="5" name="ZoneTexte 4">
            <a:extLst>
              <a:ext uri="{FF2B5EF4-FFF2-40B4-BE49-F238E27FC236}">
                <a16:creationId xmlns:a16="http://schemas.microsoft.com/office/drawing/2014/main" id="{3F66B16B-1866-FDD7-3FDA-39EDC7B88B1D}"/>
              </a:ext>
            </a:extLst>
          </p:cNvPr>
          <p:cNvSpPr txBox="1"/>
          <p:nvPr/>
        </p:nvSpPr>
        <p:spPr>
          <a:xfrm>
            <a:off x="6607040" y="1971304"/>
            <a:ext cx="4415766" cy="1772592"/>
          </a:xfrm>
          <a:prstGeom prst="rect">
            <a:avLst/>
          </a:prstGeom>
          <a:noFill/>
        </p:spPr>
        <p:txBody>
          <a:bodyPr wrap="square">
            <a:spAutoFit/>
          </a:bodyPr>
          <a:lstStyle/>
          <a:p>
            <a:pPr marL="0" indent="0">
              <a:buNone/>
              <a:defRPr/>
            </a:pPr>
            <a:r>
              <a:rPr lang="fr-CH" altLang="fr-FR" sz="1800" dirty="0"/>
              <a:t>L’AISE possède son propre site Internet:</a:t>
            </a:r>
          </a:p>
          <a:p>
            <a:pPr marL="0" indent="0">
              <a:buNone/>
              <a:defRPr/>
            </a:pPr>
            <a:r>
              <a:rPr lang="fr-CH" altLang="fr-FR" sz="1800" u="sng" dirty="0">
                <a:solidFill>
                  <a:schemeClr val="tx2">
                    <a:lumMod val="60000"/>
                    <a:lumOff val="40000"/>
                  </a:schemeClr>
                </a:solidFill>
              </a:rPr>
              <a:t>https://www.aise-vd.ch/</a:t>
            </a:r>
          </a:p>
          <a:p>
            <a:pPr>
              <a:defRPr/>
            </a:pPr>
            <a:r>
              <a:rPr lang="fr-CH" altLang="fr-FR" sz="1800" dirty="0"/>
              <a:t>- Horaires des transports</a:t>
            </a:r>
          </a:p>
          <a:p>
            <a:pPr>
              <a:defRPr/>
            </a:pPr>
            <a:r>
              <a:rPr lang="fr-CH" altLang="fr-FR" sz="1800" dirty="0"/>
              <a:t>- Adresses de contact</a:t>
            </a:r>
          </a:p>
          <a:p>
            <a:pPr>
              <a:defRPr/>
            </a:pPr>
            <a:r>
              <a:rPr lang="fr-CH" altLang="fr-FR" sz="1800" dirty="0"/>
              <a:t>- Procès-verbaux du conseil d’établissement</a:t>
            </a:r>
          </a:p>
          <a:p>
            <a:pPr>
              <a:defRPr/>
            </a:pPr>
            <a:r>
              <a:rPr lang="fr-CH" altLang="fr-FR" sz="1800"/>
              <a:t>- Etc</a:t>
            </a:r>
            <a:r>
              <a:rPr lang="fr-CH" altLang="fr-FR" sz="1800" dirty="0"/>
              <a:t>…</a:t>
            </a:r>
          </a:p>
        </p:txBody>
      </p:sp>
      <p:pic>
        <p:nvPicPr>
          <p:cNvPr id="7" name="Image 6">
            <a:extLst>
              <a:ext uri="{FF2B5EF4-FFF2-40B4-BE49-F238E27FC236}">
                <a16:creationId xmlns:a16="http://schemas.microsoft.com/office/drawing/2014/main" id="{97B128F0-FEBC-BF28-FC8A-2CD4134A8CE5}"/>
              </a:ext>
            </a:extLst>
          </p:cNvPr>
          <p:cNvPicPr>
            <a:picLocks noChangeAspect="1"/>
          </p:cNvPicPr>
          <p:nvPr/>
        </p:nvPicPr>
        <p:blipFill>
          <a:blip r:embed="rId4"/>
          <a:stretch>
            <a:fillRect/>
          </a:stretch>
        </p:blipFill>
        <p:spPr>
          <a:xfrm>
            <a:off x="7466469" y="3429000"/>
            <a:ext cx="3151031" cy="2921794"/>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5">
            <a:extLst>
              <a:ext uri="{FF2B5EF4-FFF2-40B4-BE49-F238E27FC236}">
                <a16:creationId xmlns:a16="http://schemas.microsoft.com/office/drawing/2014/main" id="{46104D51-D7FB-4D8E-1038-05DEC1439583}"/>
              </a:ext>
            </a:extLst>
          </p:cNvPr>
          <p:cNvSpPr txBox="1">
            <a:spLocks noChangeArrowheads="1"/>
          </p:cNvSpPr>
          <p:nvPr/>
        </p:nvSpPr>
        <p:spPr bwMode="auto">
          <a:xfrm>
            <a:off x="1987550" y="476250"/>
            <a:ext cx="8072438"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fr-FR" sz="2400" dirty="0">
                <a:solidFill>
                  <a:schemeClr val="accent2"/>
                </a:solidFill>
                <a:latin typeface="Lucida Sans" panose="020B0602030504020204" pitchFamily="34" charset="0"/>
              </a:rPr>
              <a:t>Pour toutes informations complémentaires, vous pouvez contacter le secrétariat de l’AISE :</a:t>
            </a:r>
          </a:p>
          <a:p>
            <a:pPr algn="ctr" eaLnBrk="1" hangingPunct="1">
              <a:spcBef>
                <a:spcPct val="0"/>
              </a:spcBef>
              <a:buFontTx/>
              <a:buNone/>
            </a:pPr>
            <a:endParaRPr lang="fr-CH" altLang="fr-FR" sz="2400" dirty="0">
              <a:solidFill>
                <a:schemeClr val="accent2"/>
              </a:solidFill>
              <a:latin typeface="Lucida Sans" panose="020B0602030504020204" pitchFamily="34" charset="0"/>
            </a:endParaRPr>
          </a:p>
          <a:p>
            <a:pPr algn="ctr" eaLnBrk="1" hangingPunct="1">
              <a:spcBef>
                <a:spcPct val="0"/>
              </a:spcBef>
              <a:buFontTx/>
              <a:buNone/>
            </a:pPr>
            <a:endParaRPr lang="fr-CH" altLang="fr-FR" sz="2400" dirty="0">
              <a:solidFill>
                <a:schemeClr val="accent2"/>
              </a:solidFill>
              <a:latin typeface="Lucida Sans" panose="020B0602030504020204" pitchFamily="34" charset="0"/>
            </a:endParaRPr>
          </a:p>
          <a:p>
            <a:pPr algn="r" eaLnBrk="1" hangingPunct="1">
              <a:spcBef>
                <a:spcPct val="0"/>
              </a:spcBef>
              <a:buFontTx/>
              <a:buNone/>
            </a:pPr>
            <a:r>
              <a:rPr lang="fr-CH" altLang="fr-FR" sz="2400" dirty="0">
                <a:solidFill>
                  <a:schemeClr val="accent2"/>
                </a:solidFill>
                <a:latin typeface="Lucida Sans" panose="020B0602030504020204" pitchFamily="34" charset="0"/>
              </a:rPr>
              <a:t>Lundi au vendredi </a:t>
            </a:r>
            <a:br>
              <a:rPr lang="fr-CH" altLang="fr-FR" sz="2400" dirty="0">
                <a:solidFill>
                  <a:schemeClr val="accent2"/>
                </a:solidFill>
                <a:latin typeface="Lucida Sans" panose="020B0602030504020204" pitchFamily="34" charset="0"/>
              </a:rPr>
            </a:br>
            <a:r>
              <a:rPr lang="fr-CH" altLang="fr-FR" sz="2400" dirty="0">
                <a:solidFill>
                  <a:schemeClr val="accent2"/>
                </a:solidFill>
                <a:latin typeface="Lucida Sans" panose="020B0602030504020204" pitchFamily="34" charset="0"/>
              </a:rPr>
              <a:t>de 8h30 à 12h00</a:t>
            </a:r>
          </a:p>
          <a:p>
            <a:pPr algn="r" eaLnBrk="1" hangingPunct="1">
              <a:spcBef>
                <a:spcPct val="0"/>
              </a:spcBef>
              <a:buFontTx/>
              <a:buNone/>
            </a:pPr>
            <a:endParaRPr lang="fr-CH" altLang="fr-FR" sz="2400" dirty="0">
              <a:solidFill>
                <a:schemeClr val="accent2"/>
              </a:solidFill>
              <a:latin typeface="Lucida Sans" panose="020B0602030504020204" pitchFamily="34" charset="0"/>
            </a:endParaRPr>
          </a:p>
          <a:p>
            <a:pPr algn="r" eaLnBrk="1" hangingPunct="1">
              <a:spcBef>
                <a:spcPct val="0"/>
              </a:spcBef>
              <a:buFontTx/>
              <a:buNone/>
            </a:pPr>
            <a:r>
              <a:rPr lang="fr-CH" altLang="fr-FR" b="1" dirty="0">
                <a:solidFill>
                  <a:srgbClr val="FF0000"/>
                </a:solidFill>
                <a:latin typeface="Lucida Sans" panose="020B0602030504020204" pitchFamily="34" charset="0"/>
              </a:rPr>
              <a:t>022 512 62 53</a:t>
            </a:r>
          </a:p>
          <a:p>
            <a:pPr algn="r" eaLnBrk="1" hangingPunct="1">
              <a:spcBef>
                <a:spcPct val="0"/>
              </a:spcBef>
              <a:buFontTx/>
              <a:buNone/>
            </a:pPr>
            <a:endParaRPr lang="fr-CH" altLang="fr-FR" dirty="0">
              <a:solidFill>
                <a:schemeClr val="bg2">
                  <a:lumMod val="50000"/>
                </a:schemeClr>
              </a:solidFill>
              <a:latin typeface="Lucida Sans" panose="020B0602030504020204" pitchFamily="34" charset="0"/>
            </a:endParaRPr>
          </a:p>
          <a:p>
            <a:pPr algn="r" eaLnBrk="1" hangingPunct="1">
              <a:spcBef>
                <a:spcPct val="0"/>
              </a:spcBef>
              <a:buFontTx/>
              <a:buNone/>
            </a:pPr>
            <a:r>
              <a:rPr lang="fr-CH" altLang="fr-FR" dirty="0">
                <a:solidFill>
                  <a:schemeClr val="bg2">
                    <a:lumMod val="50000"/>
                  </a:schemeClr>
                </a:solidFill>
                <a:latin typeface="Lucida Sans" panose="020B0602030504020204" pitchFamily="34" charset="0"/>
              </a:rPr>
              <a:t>secretariat@aise-vd.ch</a:t>
            </a:r>
          </a:p>
          <a:p>
            <a:pPr algn="r" eaLnBrk="1" hangingPunct="1">
              <a:spcBef>
                <a:spcPct val="0"/>
              </a:spcBef>
              <a:buFontTx/>
              <a:buNone/>
            </a:pPr>
            <a:endParaRPr lang="fr-CH" altLang="fr-FR" dirty="0">
              <a:solidFill>
                <a:srgbClr val="FF0000"/>
              </a:solidFill>
              <a:latin typeface="Lucida Sans" panose="020B0602030504020204" pitchFamily="34" charset="0"/>
            </a:endParaRPr>
          </a:p>
          <a:p>
            <a:pPr algn="r" eaLnBrk="1" hangingPunct="1">
              <a:spcBef>
                <a:spcPct val="0"/>
              </a:spcBef>
              <a:buFontTx/>
              <a:buNone/>
            </a:pPr>
            <a:endParaRPr lang="fr-CH" altLang="fr-FR" dirty="0">
              <a:solidFill>
                <a:srgbClr val="FF0000"/>
              </a:solidFill>
              <a:latin typeface="Lucida Sans" panose="020B0602030504020204" pitchFamily="34" charset="0"/>
            </a:endParaRPr>
          </a:p>
          <a:p>
            <a:pPr algn="ctr" eaLnBrk="1" hangingPunct="1">
              <a:spcBef>
                <a:spcPct val="0"/>
              </a:spcBef>
              <a:buFontTx/>
              <a:buNone/>
            </a:pPr>
            <a:endParaRPr lang="fr-CH" altLang="fr-FR" sz="4800" dirty="0">
              <a:solidFill>
                <a:schemeClr val="accent2"/>
              </a:solidFill>
              <a:latin typeface="Lucida Sans" panose="020B0602030504020204" pitchFamily="34" charset="0"/>
            </a:endParaRPr>
          </a:p>
          <a:p>
            <a:pPr eaLnBrk="1" hangingPunct="1">
              <a:spcBef>
                <a:spcPct val="0"/>
              </a:spcBef>
              <a:buFontTx/>
              <a:buAutoNum type="arabicPeriod"/>
            </a:pPr>
            <a:endParaRPr lang="fr-FR" altLang="fr-FR" sz="2000" dirty="0">
              <a:latin typeface="Lucida Sans" panose="020B0602030504020204" pitchFamily="34" charset="0"/>
            </a:endParaRPr>
          </a:p>
        </p:txBody>
      </p:sp>
      <p:pic>
        <p:nvPicPr>
          <p:cNvPr id="21507" name="Picture 5" descr="C:\Users\admin\AppData\Local\Microsoft\Windows\Temporary Internet Files\Content.Outlook\EFTI3Q15\illustr.jpg">
            <a:extLst>
              <a:ext uri="{FF2B5EF4-FFF2-40B4-BE49-F238E27FC236}">
                <a16:creationId xmlns:a16="http://schemas.microsoft.com/office/drawing/2014/main" id="{DDAB4ABF-DD55-00F2-7088-14AD090AB6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7581" y="1840706"/>
            <a:ext cx="2879725" cy="317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114864"/>
            </a:gs>
            <a:gs pos="72000">
              <a:schemeClr val="tx2">
                <a:lumMod val="60000"/>
                <a:lumOff val="40000"/>
              </a:schemeClr>
            </a:gs>
            <a:gs pos="100000">
              <a:schemeClr val="bg2">
                <a:lumMod val="75000"/>
              </a:schemeClr>
            </a:gs>
          </a:gsLst>
          <a:lin ang="0" scaled="1"/>
          <a:tileRect/>
        </a:gradFill>
        <a:effectLst/>
      </p:bgPr>
    </p:bg>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251AE3CB-26F7-A30C-C4BE-C6E7A264D484}"/>
              </a:ext>
            </a:extLst>
          </p:cNvPr>
          <p:cNvSpPr txBox="1"/>
          <p:nvPr/>
        </p:nvSpPr>
        <p:spPr>
          <a:xfrm>
            <a:off x="6286440" y="3197365"/>
            <a:ext cx="1909188" cy="3939540"/>
          </a:xfrm>
          <a:prstGeom prst="rect">
            <a:avLst/>
          </a:prstGeom>
          <a:noFill/>
          <a:effectLst>
            <a:outerShdw sx="1000" sy="1000" algn="ctr" rotWithShape="0">
              <a:srgbClr val="000000"/>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25000" b="1" i="0" u="none" strike="noStrike" kern="1200" cap="none" spc="0" normalizeH="0" baseline="0" noProof="0">
                <a:ln>
                  <a:noFill/>
                </a:ln>
                <a:solidFill>
                  <a:srgbClr val="144B6A"/>
                </a:solidFill>
                <a:effectLst/>
                <a:uLnTx/>
                <a:uFillTx/>
                <a:latin typeface="Calibri" panose="020F0502020204030204"/>
                <a:ea typeface="+mn-ea"/>
                <a:cs typeface="+mn-cs"/>
              </a:rPr>
              <a:t>?</a:t>
            </a:r>
          </a:p>
        </p:txBody>
      </p:sp>
      <p:sp>
        <p:nvSpPr>
          <p:cNvPr id="9" name="ZoneTexte 8">
            <a:extLst>
              <a:ext uri="{FF2B5EF4-FFF2-40B4-BE49-F238E27FC236}">
                <a16:creationId xmlns:a16="http://schemas.microsoft.com/office/drawing/2014/main" id="{151850B2-40B4-B142-D180-134C3CF03E30}"/>
              </a:ext>
            </a:extLst>
          </p:cNvPr>
          <p:cNvSpPr txBox="1"/>
          <p:nvPr/>
        </p:nvSpPr>
        <p:spPr>
          <a:xfrm>
            <a:off x="3654552" y="1061949"/>
            <a:ext cx="1909188" cy="3293209"/>
          </a:xfrm>
          <a:prstGeom prst="rect">
            <a:avLst/>
          </a:prstGeom>
          <a:noFill/>
          <a:effectLst>
            <a:outerShdw sx="1000" sy="1000" algn="ctr" rotWithShape="0">
              <a:srgbClr val="000000"/>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20800" b="1" i="0" u="none" strike="noStrike" kern="1200" cap="none" spc="0" normalizeH="0" baseline="0" noProof="0">
                <a:ln>
                  <a:noFill/>
                </a:ln>
                <a:solidFill>
                  <a:srgbClr val="144B6A"/>
                </a:solidFill>
                <a:effectLst/>
                <a:uLnTx/>
                <a:uFillTx/>
                <a:latin typeface="Calibri" panose="020F0502020204030204"/>
                <a:ea typeface="+mn-ea"/>
                <a:cs typeface="+mn-cs"/>
              </a:rPr>
              <a:t>?</a:t>
            </a:r>
          </a:p>
        </p:txBody>
      </p:sp>
      <p:sp>
        <p:nvSpPr>
          <p:cNvPr id="7" name="ZoneTexte 6">
            <a:extLst>
              <a:ext uri="{FF2B5EF4-FFF2-40B4-BE49-F238E27FC236}">
                <a16:creationId xmlns:a16="http://schemas.microsoft.com/office/drawing/2014/main" id="{BDDB6B93-771F-3518-A911-0A6B63C8F1D3}"/>
              </a:ext>
            </a:extLst>
          </p:cNvPr>
          <p:cNvSpPr txBox="1"/>
          <p:nvPr/>
        </p:nvSpPr>
        <p:spPr>
          <a:xfrm>
            <a:off x="7862923" y="134989"/>
            <a:ext cx="1997193" cy="4708981"/>
          </a:xfrm>
          <a:prstGeom prst="rect">
            <a:avLst/>
          </a:prstGeom>
          <a:noFill/>
          <a:effectLst>
            <a:outerShdw sx="1000" sy="1000" algn="ctr" rotWithShape="0">
              <a:srgbClr val="000000"/>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30000" b="1" i="0" u="none" strike="noStrike" kern="1200" cap="none" spc="0" normalizeH="0" baseline="0" noProof="0">
                <a:ln>
                  <a:noFill/>
                </a:ln>
                <a:solidFill>
                  <a:srgbClr val="144B6A"/>
                </a:solidFill>
                <a:effectLst/>
                <a:uLnTx/>
                <a:uFillTx/>
                <a:latin typeface="Calibri" panose="020F0502020204030204"/>
                <a:ea typeface="+mn-ea"/>
                <a:cs typeface="+mn-cs"/>
              </a:rPr>
              <a:t>?</a:t>
            </a:r>
          </a:p>
        </p:txBody>
      </p:sp>
      <p:grpSp>
        <p:nvGrpSpPr>
          <p:cNvPr id="30" name="Groupe 29">
            <a:extLst>
              <a:ext uri="{FF2B5EF4-FFF2-40B4-BE49-F238E27FC236}">
                <a16:creationId xmlns:a16="http://schemas.microsoft.com/office/drawing/2014/main" id="{251F939F-27F3-AF1F-29F9-61F27FCA5155}"/>
              </a:ext>
            </a:extLst>
          </p:cNvPr>
          <p:cNvGrpSpPr/>
          <p:nvPr/>
        </p:nvGrpSpPr>
        <p:grpSpPr>
          <a:xfrm>
            <a:off x="9115257" y="419695"/>
            <a:ext cx="3023868" cy="6232050"/>
            <a:chOff x="9115257" y="419695"/>
            <a:chExt cx="3023868" cy="6232050"/>
          </a:xfrm>
        </p:grpSpPr>
        <p:sp>
          <p:nvSpPr>
            <p:cNvPr id="31" name="Cercle">
              <a:extLst>
                <a:ext uri="{FF2B5EF4-FFF2-40B4-BE49-F238E27FC236}">
                  <a16:creationId xmlns:a16="http://schemas.microsoft.com/office/drawing/2014/main" id="{D8E7322B-42F3-3D63-3807-C1D2B85B0FAA}"/>
                </a:ext>
              </a:extLst>
            </p:cNvPr>
            <p:cNvSpPr/>
            <p:nvPr/>
          </p:nvSpPr>
          <p:spPr>
            <a:xfrm>
              <a:off x="10694656" y="4501718"/>
              <a:ext cx="631849" cy="63184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7" name="Cercle">
              <a:extLst>
                <a:ext uri="{FF2B5EF4-FFF2-40B4-BE49-F238E27FC236}">
                  <a16:creationId xmlns:a16="http://schemas.microsoft.com/office/drawing/2014/main" id="{E921D41C-8862-935D-47D6-1D351B67A5F9}"/>
                </a:ext>
              </a:extLst>
            </p:cNvPr>
            <p:cNvSpPr/>
            <p:nvPr/>
          </p:nvSpPr>
          <p:spPr>
            <a:xfrm>
              <a:off x="9765916" y="3336509"/>
              <a:ext cx="362729"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8" name="Cercle">
              <a:extLst>
                <a:ext uri="{FF2B5EF4-FFF2-40B4-BE49-F238E27FC236}">
                  <a16:creationId xmlns:a16="http://schemas.microsoft.com/office/drawing/2014/main" id="{56C94ED3-7FDF-A0DE-D0F6-A80F9AE1CE67}"/>
                </a:ext>
              </a:extLst>
            </p:cNvPr>
            <p:cNvSpPr/>
            <p:nvPr/>
          </p:nvSpPr>
          <p:spPr>
            <a:xfrm>
              <a:off x="10085521" y="2554525"/>
              <a:ext cx="555587" cy="555587"/>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9" name="Cercle">
              <a:extLst>
                <a:ext uri="{FF2B5EF4-FFF2-40B4-BE49-F238E27FC236}">
                  <a16:creationId xmlns:a16="http://schemas.microsoft.com/office/drawing/2014/main" id="{6E4AA8EB-5F9A-41A2-9D7F-F009E0757687}"/>
                </a:ext>
              </a:extLst>
            </p:cNvPr>
            <p:cNvSpPr/>
            <p:nvPr/>
          </p:nvSpPr>
          <p:spPr>
            <a:xfrm>
              <a:off x="11611854" y="1550729"/>
              <a:ext cx="362729" cy="362729"/>
            </a:xfrm>
            <a:prstGeom prst="ellipse">
              <a:avLst/>
            </a:prstGeom>
            <a:solidFill>
              <a:schemeClr val="bg2">
                <a:lumMod val="90000"/>
              </a:schemeClr>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0" name="Cercle">
              <a:extLst>
                <a:ext uri="{FF2B5EF4-FFF2-40B4-BE49-F238E27FC236}">
                  <a16:creationId xmlns:a16="http://schemas.microsoft.com/office/drawing/2014/main" id="{0885F890-3B16-6692-E86D-2962599278BC}"/>
                </a:ext>
              </a:extLst>
            </p:cNvPr>
            <p:cNvSpPr/>
            <p:nvPr/>
          </p:nvSpPr>
          <p:spPr>
            <a:xfrm>
              <a:off x="11776397" y="419695"/>
              <a:ext cx="362728"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1" name="Cercle">
              <a:extLst>
                <a:ext uri="{FF2B5EF4-FFF2-40B4-BE49-F238E27FC236}">
                  <a16:creationId xmlns:a16="http://schemas.microsoft.com/office/drawing/2014/main" id="{2CF93A8D-FC21-D4BD-15BD-E8E93EE02958}"/>
                </a:ext>
              </a:extLst>
            </p:cNvPr>
            <p:cNvSpPr/>
            <p:nvPr/>
          </p:nvSpPr>
          <p:spPr>
            <a:xfrm>
              <a:off x="11543557" y="3176552"/>
              <a:ext cx="362728" cy="362729"/>
            </a:xfrm>
            <a:prstGeom prst="ellipse">
              <a:avLst/>
            </a:prstGeom>
            <a:solidFill>
              <a:schemeClr val="bg2">
                <a:lumMod val="90000"/>
              </a:schemeClr>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2" name="Cercle">
              <a:extLst>
                <a:ext uri="{FF2B5EF4-FFF2-40B4-BE49-F238E27FC236}">
                  <a16:creationId xmlns:a16="http://schemas.microsoft.com/office/drawing/2014/main" id="{8A1B7265-7BB6-07E1-8AC8-A6FBB5F4E780}"/>
                </a:ext>
              </a:extLst>
            </p:cNvPr>
            <p:cNvSpPr/>
            <p:nvPr/>
          </p:nvSpPr>
          <p:spPr>
            <a:xfrm>
              <a:off x="11010580" y="5415933"/>
              <a:ext cx="362729" cy="362728"/>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3" name="Cercle">
              <a:extLst>
                <a:ext uri="{FF2B5EF4-FFF2-40B4-BE49-F238E27FC236}">
                  <a16:creationId xmlns:a16="http://schemas.microsoft.com/office/drawing/2014/main" id="{FDBA0929-6E9A-4FF1-B296-AE4DC16FB5B0}"/>
                </a:ext>
              </a:extLst>
            </p:cNvPr>
            <p:cNvSpPr/>
            <p:nvPr/>
          </p:nvSpPr>
          <p:spPr>
            <a:xfrm>
              <a:off x="9605144" y="5523154"/>
              <a:ext cx="362728"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4" name="Cercle">
              <a:extLst>
                <a:ext uri="{FF2B5EF4-FFF2-40B4-BE49-F238E27FC236}">
                  <a16:creationId xmlns:a16="http://schemas.microsoft.com/office/drawing/2014/main" id="{7278390D-B7A2-BC87-DDE8-FAD78089C0D5}"/>
                </a:ext>
              </a:extLst>
            </p:cNvPr>
            <p:cNvSpPr/>
            <p:nvPr/>
          </p:nvSpPr>
          <p:spPr>
            <a:xfrm>
              <a:off x="9115257" y="6289016"/>
              <a:ext cx="362729"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5" name="Cercle">
              <a:extLst>
                <a:ext uri="{FF2B5EF4-FFF2-40B4-BE49-F238E27FC236}">
                  <a16:creationId xmlns:a16="http://schemas.microsoft.com/office/drawing/2014/main" id="{86478814-DAD8-6F5F-FA07-148CA7C0593C}"/>
                </a:ext>
              </a:extLst>
            </p:cNvPr>
            <p:cNvSpPr/>
            <p:nvPr/>
          </p:nvSpPr>
          <p:spPr>
            <a:xfrm>
              <a:off x="10761919" y="2126750"/>
              <a:ext cx="362728" cy="362730"/>
            </a:xfrm>
            <a:prstGeom prst="ellipse">
              <a:avLst/>
            </a:prstGeom>
            <a:solidFill>
              <a:schemeClr val="bg2">
                <a:lumMod val="90000"/>
              </a:schemeClr>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6" name="Cercle">
              <a:extLst>
                <a:ext uri="{FF2B5EF4-FFF2-40B4-BE49-F238E27FC236}">
                  <a16:creationId xmlns:a16="http://schemas.microsoft.com/office/drawing/2014/main" id="{892A2407-C72E-9B16-F8D5-3074CA90E0C0}"/>
                </a:ext>
              </a:extLst>
            </p:cNvPr>
            <p:cNvSpPr/>
            <p:nvPr/>
          </p:nvSpPr>
          <p:spPr>
            <a:xfrm>
              <a:off x="11145465" y="4410666"/>
              <a:ext cx="362729"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grpSp>
      <p:pic>
        <p:nvPicPr>
          <p:cNvPr id="47" name="Image 46" descr="Une image contenant texte, Police, logo, Graphique&#10;&#10;Description générée automatiquement">
            <a:extLst>
              <a:ext uri="{FF2B5EF4-FFF2-40B4-BE49-F238E27FC236}">
                <a16:creationId xmlns:a16="http://schemas.microsoft.com/office/drawing/2014/main" id="{85A2713E-3C6F-83DF-3760-ED2C9C305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5" y="55602"/>
            <a:ext cx="381884" cy="645438"/>
          </a:xfrm>
          <a:prstGeom prst="rect">
            <a:avLst/>
          </a:prstGeom>
        </p:spPr>
      </p:pic>
      <p:sp>
        <p:nvSpPr>
          <p:cNvPr id="4" name="Title 2">
            <a:extLst>
              <a:ext uri="{FF2B5EF4-FFF2-40B4-BE49-F238E27FC236}">
                <a16:creationId xmlns:a16="http://schemas.microsoft.com/office/drawing/2014/main" id="{92CFC67F-7E17-96FE-6E83-9FB33470DBEA}"/>
              </a:ext>
            </a:extLst>
          </p:cNvPr>
          <p:cNvSpPr txBox="1">
            <a:spLocks/>
          </p:cNvSpPr>
          <p:nvPr/>
        </p:nvSpPr>
        <p:spPr>
          <a:xfrm>
            <a:off x="508001" y="239930"/>
            <a:ext cx="11157817" cy="660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CH" sz="4400" b="0" i="0" u="none" strike="noStrike" kern="1200" cap="none" spc="0" normalizeH="0" baseline="0" noProof="0">
                <a:ln>
                  <a:noFill/>
                </a:ln>
                <a:solidFill>
                  <a:schemeClr val="bg1"/>
                </a:solidFill>
                <a:effectLst/>
                <a:uLnTx/>
                <a:uFillTx/>
                <a:latin typeface="Calibri" panose="020F0502020204030204"/>
                <a:ea typeface="+mj-ea"/>
                <a:cs typeface="+mj-cs"/>
              </a:rPr>
              <a:t>QUESTIONS</a:t>
            </a:r>
          </a:p>
        </p:txBody>
      </p:sp>
      <p:sp>
        <p:nvSpPr>
          <p:cNvPr id="8" name="ZoneTexte 7">
            <a:extLst>
              <a:ext uri="{FF2B5EF4-FFF2-40B4-BE49-F238E27FC236}">
                <a16:creationId xmlns:a16="http://schemas.microsoft.com/office/drawing/2014/main" id="{CCA81825-15CD-2DFD-D987-85F8B9F2EC3B}"/>
              </a:ext>
            </a:extLst>
          </p:cNvPr>
          <p:cNvSpPr txBox="1"/>
          <p:nvPr/>
        </p:nvSpPr>
        <p:spPr>
          <a:xfrm>
            <a:off x="1609852" y="4302685"/>
            <a:ext cx="1909188" cy="2754600"/>
          </a:xfrm>
          <a:prstGeom prst="rect">
            <a:avLst/>
          </a:prstGeom>
          <a:noFill/>
          <a:effectLst>
            <a:outerShdw sx="1000" sy="1000" algn="ctr" rotWithShape="0">
              <a:srgbClr val="000000"/>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7300" b="1" i="0" u="none" strike="noStrike" kern="1200" cap="none" spc="0" normalizeH="0" baseline="0" noProof="0">
                <a:ln>
                  <a:noFill/>
                </a:ln>
                <a:solidFill>
                  <a:srgbClr val="144B6A"/>
                </a:solidFill>
                <a:effectLst/>
                <a:uLnTx/>
                <a:uFillTx/>
                <a:latin typeface="Calibri" panose="020F0502020204030204"/>
                <a:ea typeface="+mn-ea"/>
                <a:cs typeface="+mn-cs"/>
              </a:rPr>
              <a:t>?</a:t>
            </a:r>
          </a:p>
        </p:txBody>
      </p:sp>
      <p:sp>
        <p:nvSpPr>
          <p:cNvPr id="11" name="ZoneTexte 10">
            <a:extLst>
              <a:ext uri="{FF2B5EF4-FFF2-40B4-BE49-F238E27FC236}">
                <a16:creationId xmlns:a16="http://schemas.microsoft.com/office/drawing/2014/main" id="{306F66F4-436C-F189-94B7-1114FBC7ACEC}"/>
              </a:ext>
            </a:extLst>
          </p:cNvPr>
          <p:cNvSpPr txBox="1"/>
          <p:nvPr/>
        </p:nvSpPr>
        <p:spPr>
          <a:xfrm>
            <a:off x="575558" y="-126376"/>
            <a:ext cx="1909188" cy="3939540"/>
          </a:xfrm>
          <a:prstGeom prst="rect">
            <a:avLst/>
          </a:prstGeom>
          <a:noFill/>
          <a:effectLst>
            <a:outerShdw sx="1000" sy="1000" algn="ctr" rotWithShape="0">
              <a:srgbClr val="000000"/>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25000" b="1" i="0" u="none" strike="noStrike" kern="1200" cap="none" spc="0" normalizeH="0" baseline="0" noProof="0">
                <a:ln>
                  <a:noFill/>
                </a:ln>
                <a:solidFill>
                  <a:srgbClr val="144B6A"/>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1564138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25000"/>
              </a:schemeClr>
            </a:gs>
            <a:gs pos="72000">
              <a:schemeClr val="tx2">
                <a:lumMod val="60000"/>
                <a:lumOff val="40000"/>
              </a:schemeClr>
            </a:gs>
            <a:gs pos="100000">
              <a:schemeClr val="bg2">
                <a:lumMod val="75000"/>
              </a:schemeClr>
            </a:gs>
          </a:gsLst>
          <a:lin ang="0" scaled="1"/>
          <a:tileRect/>
        </a:gradFill>
        <a:effectLst/>
      </p:bgPr>
    </p:bg>
    <p:spTree>
      <p:nvGrpSpPr>
        <p:cNvPr id="1" name=""/>
        <p:cNvGrpSpPr/>
        <p:nvPr/>
      </p:nvGrpSpPr>
      <p:grpSpPr>
        <a:xfrm>
          <a:off x="0" y="0"/>
          <a:ext cx="0" cy="0"/>
          <a:chOff x="0" y="0"/>
          <a:chExt cx="0" cy="0"/>
        </a:xfrm>
      </p:grpSpPr>
      <p:sp>
        <p:nvSpPr>
          <p:cNvPr id="31" name="ZoneTexte 30">
            <a:extLst>
              <a:ext uri="{FF2B5EF4-FFF2-40B4-BE49-F238E27FC236}">
                <a16:creationId xmlns:a16="http://schemas.microsoft.com/office/drawing/2014/main" id="{DBF6698F-3F71-EE4D-0792-8CB0A3883FB4}"/>
              </a:ext>
            </a:extLst>
          </p:cNvPr>
          <p:cNvSpPr txBox="1"/>
          <p:nvPr/>
        </p:nvSpPr>
        <p:spPr>
          <a:xfrm>
            <a:off x="750128" y="2073440"/>
            <a:ext cx="7122766" cy="107721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3200" b="1">
                <a:solidFill>
                  <a:prstClr val="white"/>
                </a:solidFill>
                <a:latin typeface="Calibri" panose="020F0502020204030204"/>
              </a:rPr>
              <a:t>Merci de votre attention</a:t>
            </a:r>
          </a:p>
          <a:p>
            <a:pPr>
              <a:defRPr/>
            </a:pPr>
            <a:r>
              <a:rPr lang="fr-CH" sz="3200" b="1">
                <a:solidFill>
                  <a:prstClr val="white"/>
                </a:solidFill>
                <a:latin typeface="Calibri" panose="020F0502020204030204"/>
              </a:rPr>
              <a:t>e</a:t>
            </a:r>
            <a:r>
              <a:rPr kumimoji="0" lang="fr-CH" sz="3200" b="1" i="0" u="none" strike="noStrike" kern="1200" cap="none" spc="0" normalizeH="0" baseline="0" noProof="0" err="1">
                <a:ln>
                  <a:noFill/>
                </a:ln>
                <a:solidFill>
                  <a:prstClr val="white"/>
                </a:solidFill>
                <a:effectLst/>
                <a:uLnTx/>
                <a:uFillTx/>
                <a:latin typeface="Calibri" panose="020F0502020204030204"/>
                <a:ea typeface="+mn-ea"/>
                <a:cs typeface="+mn-cs"/>
              </a:rPr>
              <a:t>t</a:t>
            </a:r>
            <a:r>
              <a:rPr kumimoji="0" lang="fr-CH" sz="3200" b="1" i="0" u="none" strike="noStrike" kern="1200" cap="none" spc="0" normalizeH="0" baseline="0" noProof="0">
                <a:ln>
                  <a:noFill/>
                </a:ln>
                <a:solidFill>
                  <a:prstClr val="white"/>
                </a:solidFill>
                <a:effectLst/>
                <a:uLnTx/>
                <a:uFillTx/>
                <a:latin typeface="Calibri" panose="020F0502020204030204"/>
                <a:ea typeface="+mn-ea"/>
                <a:cs typeface="+mn-cs"/>
              </a:rPr>
              <a:t> bonne soirée</a:t>
            </a:r>
            <a:r>
              <a:rPr lang="fr-CH" sz="3200" b="1">
                <a:solidFill>
                  <a:prstClr val="white"/>
                </a:solidFill>
                <a:latin typeface="Calibri" panose="020F0502020204030204"/>
              </a:rPr>
              <a:t> !</a:t>
            </a:r>
            <a:endParaRPr lang="fr-CH" sz="3200" b="1" i="0" u="none" strike="noStrike" kern="1200" cap="none" spc="0" normalizeH="0" baseline="0" noProof="0">
              <a:ln>
                <a:noFill/>
              </a:ln>
              <a:solidFill>
                <a:prstClr val="white"/>
              </a:solidFill>
              <a:effectLst/>
              <a:uLnTx/>
              <a:uFillTx/>
              <a:latin typeface="Calibri" panose="020F0502020204030204"/>
              <a:ea typeface="Calibri"/>
              <a:cs typeface="Calibri"/>
            </a:endParaRPr>
          </a:p>
        </p:txBody>
      </p:sp>
      <p:grpSp>
        <p:nvGrpSpPr>
          <p:cNvPr id="36" name="Groupe 35">
            <a:extLst>
              <a:ext uri="{FF2B5EF4-FFF2-40B4-BE49-F238E27FC236}">
                <a16:creationId xmlns:a16="http://schemas.microsoft.com/office/drawing/2014/main" id="{2BA87884-E29A-D946-1C50-D2AB93B58D95}"/>
              </a:ext>
            </a:extLst>
          </p:cNvPr>
          <p:cNvGrpSpPr/>
          <p:nvPr/>
        </p:nvGrpSpPr>
        <p:grpSpPr>
          <a:xfrm>
            <a:off x="5621722" y="55602"/>
            <a:ext cx="8300200" cy="10540999"/>
            <a:chOff x="5621722" y="-414560"/>
            <a:chExt cx="8300200" cy="10540999"/>
          </a:xfrm>
          <a:blipFill dpi="0" rotWithShape="1">
            <a:blip r:embed="rId2">
              <a:extLst>
                <a:ext uri="{28A0092B-C50C-407E-A947-70E740481C1C}">
                  <a14:useLocalDpi xmlns:a14="http://schemas.microsoft.com/office/drawing/2010/main" val="0"/>
                </a:ext>
              </a:extLst>
            </a:blip>
            <a:srcRect/>
            <a:stretch>
              <a:fillRect/>
            </a:stretch>
          </a:blipFill>
        </p:grpSpPr>
        <p:grpSp>
          <p:nvGrpSpPr>
            <p:cNvPr id="29" name="Groupe 28">
              <a:extLst>
                <a:ext uri="{FF2B5EF4-FFF2-40B4-BE49-F238E27FC236}">
                  <a16:creationId xmlns:a16="http://schemas.microsoft.com/office/drawing/2014/main" id="{653FDF46-53A1-6394-4CDF-EF752E2EA1BD}"/>
                </a:ext>
              </a:extLst>
            </p:cNvPr>
            <p:cNvGrpSpPr/>
            <p:nvPr/>
          </p:nvGrpSpPr>
          <p:grpSpPr>
            <a:xfrm>
              <a:off x="5621722" y="-414560"/>
              <a:ext cx="8300200" cy="9080500"/>
              <a:chOff x="5650750" y="-400050"/>
              <a:chExt cx="8300200" cy="9080500"/>
            </a:xfrm>
            <a:grpFill/>
          </p:grpSpPr>
          <p:sp>
            <p:nvSpPr>
              <p:cNvPr id="5" name="Hexagone 4">
                <a:extLst>
                  <a:ext uri="{FF2B5EF4-FFF2-40B4-BE49-F238E27FC236}">
                    <a16:creationId xmlns:a16="http://schemas.microsoft.com/office/drawing/2014/main" id="{B97D5F87-7E9A-F24F-D674-318AC8B13435}"/>
                  </a:ext>
                </a:extLst>
              </p:cNvPr>
              <p:cNvSpPr/>
              <p:nvPr/>
            </p:nvSpPr>
            <p:spPr>
              <a:xfrm rot="5400000">
                <a:off x="5571750" y="-3210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exagone 5">
                <a:extLst>
                  <a:ext uri="{FF2B5EF4-FFF2-40B4-BE49-F238E27FC236}">
                    <a16:creationId xmlns:a16="http://schemas.microsoft.com/office/drawing/2014/main" id="{8D2F299C-8630-0A34-B6F6-0245FF3EF4FA}"/>
                  </a:ext>
                </a:extLst>
              </p:cNvPr>
              <p:cNvSpPr/>
              <p:nvPr/>
            </p:nvSpPr>
            <p:spPr>
              <a:xfrm rot="5400000">
                <a:off x="7241800" y="-3210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xagone 6">
                <a:extLst>
                  <a:ext uri="{FF2B5EF4-FFF2-40B4-BE49-F238E27FC236}">
                    <a16:creationId xmlns:a16="http://schemas.microsoft.com/office/drawing/2014/main" id="{5C219CA9-7D55-63F2-69F9-6F7AC08BDE23}"/>
                  </a:ext>
                </a:extLst>
              </p:cNvPr>
              <p:cNvSpPr/>
              <p:nvPr/>
            </p:nvSpPr>
            <p:spPr>
              <a:xfrm rot="5400000">
                <a:off x="8911850" y="-3210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xagone 7">
                <a:extLst>
                  <a:ext uri="{FF2B5EF4-FFF2-40B4-BE49-F238E27FC236}">
                    <a16:creationId xmlns:a16="http://schemas.microsoft.com/office/drawing/2014/main" id="{C18FCF04-2CD7-1C4E-E732-561C36AA2A5C}"/>
                  </a:ext>
                </a:extLst>
              </p:cNvPr>
              <p:cNvSpPr/>
              <p:nvPr/>
            </p:nvSpPr>
            <p:spPr>
              <a:xfrm rot="5400000">
                <a:off x="10581900" y="-3210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xagone 8">
                <a:extLst>
                  <a:ext uri="{FF2B5EF4-FFF2-40B4-BE49-F238E27FC236}">
                    <a16:creationId xmlns:a16="http://schemas.microsoft.com/office/drawing/2014/main" id="{E80F5482-ED52-3776-8A65-A87CB80310B3}"/>
                  </a:ext>
                </a:extLst>
              </p:cNvPr>
              <p:cNvSpPr/>
              <p:nvPr/>
            </p:nvSpPr>
            <p:spPr>
              <a:xfrm rot="5400000">
                <a:off x="6431800" y="11394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exagone 9">
                <a:extLst>
                  <a:ext uri="{FF2B5EF4-FFF2-40B4-BE49-F238E27FC236}">
                    <a16:creationId xmlns:a16="http://schemas.microsoft.com/office/drawing/2014/main" id="{ABB25AD3-6D83-A3F4-3ECF-598D31A985EB}"/>
                  </a:ext>
                </a:extLst>
              </p:cNvPr>
              <p:cNvSpPr/>
              <p:nvPr/>
            </p:nvSpPr>
            <p:spPr>
              <a:xfrm rot="5400000">
                <a:off x="8101850" y="11394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xagone 10">
                <a:extLst>
                  <a:ext uri="{FF2B5EF4-FFF2-40B4-BE49-F238E27FC236}">
                    <a16:creationId xmlns:a16="http://schemas.microsoft.com/office/drawing/2014/main" id="{FA3622EE-6490-B082-251E-438FEEEE4929}"/>
                  </a:ext>
                </a:extLst>
              </p:cNvPr>
              <p:cNvSpPr/>
              <p:nvPr/>
            </p:nvSpPr>
            <p:spPr>
              <a:xfrm rot="5400000">
                <a:off x="9771900" y="11394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xagone 11">
                <a:extLst>
                  <a:ext uri="{FF2B5EF4-FFF2-40B4-BE49-F238E27FC236}">
                    <a16:creationId xmlns:a16="http://schemas.microsoft.com/office/drawing/2014/main" id="{58EB7E56-84FA-F396-D890-E361AF1DCA8F}"/>
                  </a:ext>
                </a:extLst>
              </p:cNvPr>
              <p:cNvSpPr/>
              <p:nvPr/>
            </p:nvSpPr>
            <p:spPr>
              <a:xfrm rot="5400000">
                <a:off x="11441950" y="11394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Hexagone 12">
                <a:extLst>
                  <a:ext uri="{FF2B5EF4-FFF2-40B4-BE49-F238E27FC236}">
                    <a16:creationId xmlns:a16="http://schemas.microsoft.com/office/drawing/2014/main" id="{AAB1D189-1B60-DA3E-5290-0FEEF6D9747E}"/>
                  </a:ext>
                </a:extLst>
              </p:cNvPr>
              <p:cNvSpPr/>
              <p:nvPr/>
            </p:nvSpPr>
            <p:spPr>
              <a:xfrm rot="5400000">
                <a:off x="5571750" y="25999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xagone 13">
                <a:extLst>
                  <a:ext uri="{FF2B5EF4-FFF2-40B4-BE49-F238E27FC236}">
                    <a16:creationId xmlns:a16="http://schemas.microsoft.com/office/drawing/2014/main" id="{C21DB46F-0134-933F-EB64-168F149811BB}"/>
                  </a:ext>
                </a:extLst>
              </p:cNvPr>
              <p:cNvSpPr/>
              <p:nvPr/>
            </p:nvSpPr>
            <p:spPr>
              <a:xfrm rot="5400000">
                <a:off x="7241800" y="25999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exagone 14">
                <a:extLst>
                  <a:ext uri="{FF2B5EF4-FFF2-40B4-BE49-F238E27FC236}">
                    <a16:creationId xmlns:a16="http://schemas.microsoft.com/office/drawing/2014/main" id="{BF9F220F-8721-E440-DEAD-413CE668740D}"/>
                  </a:ext>
                </a:extLst>
              </p:cNvPr>
              <p:cNvSpPr/>
              <p:nvPr/>
            </p:nvSpPr>
            <p:spPr>
              <a:xfrm rot="5400000">
                <a:off x="8911850" y="25999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Hexagone 15">
                <a:extLst>
                  <a:ext uri="{FF2B5EF4-FFF2-40B4-BE49-F238E27FC236}">
                    <a16:creationId xmlns:a16="http://schemas.microsoft.com/office/drawing/2014/main" id="{BA60F35E-3DEA-290E-1C7F-26583DF0BC5A}"/>
                  </a:ext>
                </a:extLst>
              </p:cNvPr>
              <p:cNvSpPr/>
              <p:nvPr/>
            </p:nvSpPr>
            <p:spPr>
              <a:xfrm rot="5400000">
                <a:off x="10581900" y="25999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Hexagone 16">
                <a:extLst>
                  <a:ext uri="{FF2B5EF4-FFF2-40B4-BE49-F238E27FC236}">
                    <a16:creationId xmlns:a16="http://schemas.microsoft.com/office/drawing/2014/main" id="{BE0C50E8-DFC4-2485-6865-76649E61781C}"/>
                  </a:ext>
                </a:extLst>
              </p:cNvPr>
              <p:cNvSpPr/>
              <p:nvPr/>
            </p:nvSpPr>
            <p:spPr>
              <a:xfrm rot="5400000">
                <a:off x="6381750" y="40604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exagone 17">
                <a:extLst>
                  <a:ext uri="{FF2B5EF4-FFF2-40B4-BE49-F238E27FC236}">
                    <a16:creationId xmlns:a16="http://schemas.microsoft.com/office/drawing/2014/main" id="{D31DF16E-ACC4-DE6F-674D-5D3E02E6681F}"/>
                  </a:ext>
                </a:extLst>
              </p:cNvPr>
              <p:cNvSpPr/>
              <p:nvPr/>
            </p:nvSpPr>
            <p:spPr>
              <a:xfrm rot="5400000">
                <a:off x="8051800" y="40604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Hexagone 18">
                <a:extLst>
                  <a:ext uri="{FF2B5EF4-FFF2-40B4-BE49-F238E27FC236}">
                    <a16:creationId xmlns:a16="http://schemas.microsoft.com/office/drawing/2014/main" id="{0F826C63-3F0A-E9BC-B229-4C7C7B0CAE2C}"/>
                  </a:ext>
                </a:extLst>
              </p:cNvPr>
              <p:cNvSpPr/>
              <p:nvPr/>
            </p:nvSpPr>
            <p:spPr>
              <a:xfrm rot="5400000">
                <a:off x="9721850" y="40604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Hexagone 19">
                <a:extLst>
                  <a:ext uri="{FF2B5EF4-FFF2-40B4-BE49-F238E27FC236}">
                    <a16:creationId xmlns:a16="http://schemas.microsoft.com/office/drawing/2014/main" id="{F45576A7-10F3-5FB7-B8ED-F991CAE7F302}"/>
                  </a:ext>
                </a:extLst>
              </p:cNvPr>
              <p:cNvSpPr/>
              <p:nvPr/>
            </p:nvSpPr>
            <p:spPr>
              <a:xfrm rot="5400000">
                <a:off x="11391900" y="40604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Hexagone 20">
                <a:extLst>
                  <a:ext uri="{FF2B5EF4-FFF2-40B4-BE49-F238E27FC236}">
                    <a16:creationId xmlns:a16="http://schemas.microsoft.com/office/drawing/2014/main" id="{A25F2773-D704-F4C8-3FE4-87D0296B33A9}"/>
                  </a:ext>
                </a:extLst>
              </p:cNvPr>
              <p:cNvSpPr/>
              <p:nvPr/>
            </p:nvSpPr>
            <p:spPr>
              <a:xfrm rot="5400000">
                <a:off x="7241800" y="55209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Hexagone 21">
                <a:extLst>
                  <a:ext uri="{FF2B5EF4-FFF2-40B4-BE49-F238E27FC236}">
                    <a16:creationId xmlns:a16="http://schemas.microsoft.com/office/drawing/2014/main" id="{981835AB-47F7-07CD-F06A-B77437CBE54A}"/>
                  </a:ext>
                </a:extLst>
              </p:cNvPr>
              <p:cNvSpPr/>
              <p:nvPr/>
            </p:nvSpPr>
            <p:spPr>
              <a:xfrm rot="5400000">
                <a:off x="8911850" y="55209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Hexagone 22">
                <a:extLst>
                  <a:ext uri="{FF2B5EF4-FFF2-40B4-BE49-F238E27FC236}">
                    <a16:creationId xmlns:a16="http://schemas.microsoft.com/office/drawing/2014/main" id="{5994D9B5-F9EE-5EC7-D94A-E7B8A0FA96F3}"/>
                  </a:ext>
                </a:extLst>
              </p:cNvPr>
              <p:cNvSpPr/>
              <p:nvPr/>
            </p:nvSpPr>
            <p:spPr>
              <a:xfrm rot="5400000">
                <a:off x="10581900" y="55209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Hexagone 23">
                <a:extLst>
                  <a:ext uri="{FF2B5EF4-FFF2-40B4-BE49-F238E27FC236}">
                    <a16:creationId xmlns:a16="http://schemas.microsoft.com/office/drawing/2014/main" id="{69638A65-E6EA-E264-54E0-469ED2BBAACF}"/>
                  </a:ext>
                </a:extLst>
              </p:cNvPr>
              <p:cNvSpPr/>
              <p:nvPr/>
            </p:nvSpPr>
            <p:spPr>
              <a:xfrm rot="5400000">
                <a:off x="12251950" y="55209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Hexagone 24">
                <a:extLst>
                  <a:ext uri="{FF2B5EF4-FFF2-40B4-BE49-F238E27FC236}">
                    <a16:creationId xmlns:a16="http://schemas.microsoft.com/office/drawing/2014/main" id="{EA788BDA-F713-A87C-38EE-136B06478F76}"/>
                  </a:ext>
                </a:extLst>
              </p:cNvPr>
              <p:cNvSpPr/>
              <p:nvPr/>
            </p:nvSpPr>
            <p:spPr>
              <a:xfrm rot="5400000">
                <a:off x="6381750" y="69814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Hexagone 25">
                <a:extLst>
                  <a:ext uri="{FF2B5EF4-FFF2-40B4-BE49-F238E27FC236}">
                    <a16:creationId xmlns:a16="http://schemas.microsoft.com/office/drawing/2014/main" id="{A98A9A27-8B0E-53C1-1F37-02EDD1750182}"/>
                  </a:ext>
                </a:extLst>
              </p:cNvPr>
              <p:cNvSpPr/>
              <p:nvPr/>
            </p:nvSpPr>
            <p:spPr>
              <a:xfrm rot="5400000">
                <a:off x="8051800" y="69814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exagone 26">
                <a:extLst>
                  <a:ext uri="{FF2B5EF4-FFF2-40B4-BE49-F238E27FC236}">
                    <a16:creationId xmlns:a16="http://schemas.microsoft.com/office/drawing/2014/main" id="{61BE24EB-28FE-9FE4-F566-4B27DCFE45CF}"/>
                  </a:ext>
                </a:extLst>
              </p:cNvPr>
              <p:cNvSpPr/>
              <p:nvPr/>
            </p:nvSpPr>
            <p:spPr>
              <a:xfrm rot="5400000">
                <a:off x="9721850" y="69814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exagone 27">
                <a:extLst>
                  <a:ext uri="{FF2B5EF4-FFF2-40B4-BE49-F238E27FC236}">
                    <a16:creationId xmlns:a16="http://schemas.microsoft.com/office/drawing/2014/main" id="{277B7B5F-1495-A03F-C6D1-220C869C4488}"/>
                  </a:ext>
                </a:extLst>
              </p:cNvPr>
              <p:cNvSpPr/>
              <p:nvPr/>
            </p:nvSpPr>
            <p:spPr>
              <a:xfrm rot="5400000">
                <a:off x="11391900" y="6981450"/>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2" name="Hexagone 31">
              <a:extLst>
                <a:ext uri="{FF2B5EF4-FFF2-40B4-BE49-F238E27FC236}">
                  <a16:creationId xmlns:a16="http://schemas.microsoft.com/office/drawing/2014/main" id="{45DC94BA-F905-87D9-E9B8-B009AB59C5B8}"/>
                </a:ext>
              </a:extLst>
            </p:cNvPr>
            <p:cNvSpPr/>
            <p:nvPr/>
          </p:nvSpPr>
          <p:spPr>
            <a:xfrm rot="5400000">
              <a:off x="5542722" y="8427439"/>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Hexagone 32">
              <a:extLst>
                <a:ext uri="{FF2B5EF4-FFF2-40B4-BE49-F238E27FC236}">
                  <a16:creationId xmlns:a16="http://schemas.microsoft.com/office/drawing/2014/main" id="{F37D0813-D881-CAA6-9855-8C7DE8AA2BC4}"/>
                </a:ext>
              </a:extLst>
            </p:cNvPr>
            <p:cNvSpPr/>
            <p:nvPr/>
          </p:nvSpPr>
          <p:spPr>
            <a:xfrm rot="5400000">
              <a:off x="7212772" y="8427439"/>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exagone 33">
              <a:extLst>
                <a:ext uri="{FF2B5EF4-FFF2-40B4-BE49-F238E27FC236}">
                  <a16:creationId xmlns:a16="http://schemas.microsoft.com/office/drawing/2014/main" id="{3EAC70B1-E9E5-9FBF-08FE-7E21C278A480}"/>
                </a:ext>
              </a:extLst>
            </p:cNvPr>
            <p:cNvSpPr/>
            <p:nvPr/>
          </p:nvSpPr>
          <p:spPr>
            <a:xfrm rot="5400000">
              <a:off x="8882822" y="8427439"/>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Hexagone 34">
              <a:extLst>
                <a:ext uri="{FF2B5EF4-FFF2-40B4-BE49-F238E27FC236}">
                  <a16:creationId xmlns:a16="http://schemas.microsoft.com/office/drawing/2014/main" id="{F30406A5-819F-56F6-2B71-63CC49429129}"/>
                </a:ext>
              </a:extLst>
            </p:cNvPr>
            <p:cNvSpPr/>
            <p:nvPr/>
          </p:nvSpPr>
          <p:spPr>
            <a:xfrm rot="5400000">
              <a:off x="10552872" y="8427439"/>
              <a:ext cx="1778000" cy="16200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7" name="Image 36" descr="Une image contenant texte, Police, logo, Graphique&#10;&#10;Description générée automatiquement">
            <a:extLst>
              <a:ext uri="{FF2B5EF4-FFF2-40B4-BE49-F238E27FC236}">
                <a16:creationId xmlns:a16="http://schemas.microsoft.com/office/drawing/2014/main" id="{34D2BFB0-A17E-EA85-55C9-1EE8DDAAF8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5" y="55602"/>
            <a:ext cx="381884" cy="645438"/>
          </a:xfrm>
          <a:prstGeom prst="rect">
            <a:avLst/>
          </a:prstGeom>
        </p:spPr>
      </p:pic>
      <p:sp>
        <p:nvSpPr>
          <p:cNvPr id="2" name="ZoneTexte 1">
            <a:extLst>
              <a:ext uri="{FF2B5EF4-FFF2-40B4-BE49-F238E27FC236}">
                <a16:creationId xmlns:a16="http://schemas.microsoft.com/office/drawing/2014/main" id="{00271900-E8D5-C692-42EF-8C5616CFE5A0}"/>
              </a:ext>
            </a:extLst>
          </p:cNvPr>
          <p:cNvSpPr txBox="1"/>
          <p:nvPr/>
        </p:nvSpPr>
        <p:spPr>
          <a:xfrm>
            <a:off x="800178" y="4907411"/>
            <a:ext cx="37274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3200" b="1" i="0" u="none" strike="noStrike" kern="1200" cap="none" spc="0" normalizeH="0" baseline="0" noProof="0">
                <a:ln>
                  <a:noFill/>
                </a:ln>
                <a:solidFill>
                  <a:prstClr val="white"/>
                </a:solidFill>
                <a:effectLst/>
                <a:uLnTx/>
                <a:uFillTx/>
                <a:latin typeface="Calibri" panose="020F0502020204030204"/>
                <a:ea typeface="+mn-ea"/>
                <a:cs typeface="+mn-cs"/>
              </a:rPr>
              <a:t>Place au F</a:t>
            </a:r>
            <a:r>
              <a:rPr lang="fr-CH" sz="3200" b="1">
                <a:solidFill>
                  <a:prstClr val="white"/>
                </a:solidFill>
                <a:latin typeface="Calibri" panose="020F0502020204030204"/>
              </a:rPr>
              <a:t>ORUM</a:t>
            </a:r>
            <a:endParaRPr kumimoji="0" lang="fr-CH"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076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114864"/>
            </a:gs>
            <a:gs pos="72000">
              <a:schemeClr val="tx2">
                <a:lumMod val="60000"/>
                <a:lumOff val="40000"/>
              </a:schemeClr>
            </a:gs>
            <a:gs pos="100000">
              <a:schemeClr val="bg2">
                <a:lumMod val="75000"/>
              </a:schemeClr>
            </a:gs>
          </a:gsLst>
          <a:lin ang="0" scaled="1"/>
          <a:tileRect/>
        </a:gradFill>
        <a:effectLst/>
      </p:bgPr>
    </p:bg>
    <p:spTree>
      <p:nvGrpSpPr>
        <p:cNvPr id="1" name=""/>
        <p:cNvGrpSpPr/>
        <p:nvPr/>
      </p:nvGrpSpPr>
      <p:grpSpPr>
        <a:xfrm>
          <a:off x="0" y="0"/>
          <a:ext cx="0" cy="0"/>
          <a:chOff x="0" y="0"/>
          <a:chExt cx="0" cy="0"/>
        </a:xfrm>
      </p:grpSpPr>
      <p:pic>
        <p:nvPicPr>
          <p:cNvPr id="47" name="Image 46" descr="Une image contenant texte, Police, logo, Graphique&#10;&#10;Description générée automatiquement">
            <a:extLst>
              <a:ext uri="{FF2B5EF4-FFF2-40B4-BE49-F238E27FC236}">
                <a16:creationId xmlns:a16="http://schemas.microsoft.com/office/drawing/2014/main" id="{85A2713E-3C6F-83DF-3760-ED2C9C305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5" y="55602"/>
            <a:ext cx="381884" cy="645438"/>
          </a:xfrm>
          <a:prstGeom prst="rect">
            <a:avLst/>
          </a:prstGeom>
        </p:spPr>
      </p:pic>
      <p:sp>
        <p:nvSpPr>
          <p:cNvPr id="3" name="Text Placeholder 1">
            <a:extLst>
              <a:ext uri="{FF2B5EF4-FFF2-40B4-BE49-F238E27FC236}">
                <a16:creationId xmlns:a16="http://schemas.microsoft.com/office/drawing/2014/main" id="{DD151303-68FB-5684-1182-C7E8C98D3EAA}"/>
              </a:ext>
            </a:extLst>
          </p:cNvPr>
          <p:cNvSpPr txBox="1">
            <a:spLocks/>
          </p:cNvSpPr>
          <p:nvPr/>
        </p:nvSpPr>
        <p:spPr>
          <a:xfrm>
            <a:off x="517092" y="844331"/>
            <a:ext cx="11157817" cy="4887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H" sz="1800" b="0" i="0" u="none" strike="noStrike" kern="1200" cap="none" spc="0" normalizeH="0" baseline="0" noProof="0">
              <a:ln>
                <a:noFill/>
              </a:ln>
              <a:solidFill>
                <a:srgbClr val="144B6A"/>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281BDB31-63DC-06D0-D47C-DA35E28E2CB1}"/>
              </a:ext>
            </a:extLst>
          </p:cNvPr>
          <p:cNvSpPr txBox="1"/>
          <p:nvPr/>
        </p:nvSpPr>
        <p:spPr>
          <a:xfrm>
            <a:off x="591931" y="2308115"/>
            <a:ext cx="11382652" cy="107721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3200" b="1" i="0" u="none" strike="noStrike" kern="1200" cap="none" spc="0" normalizeH="0" baseline="0" noProof="0" dirty="0">
              <a:ln>
                <a:noFill/>
              </a:ln>
              <a:solidFill>
                <a:srgbClr val="B3DDF2"/>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3200" b="1" i="0" u="none" strike="noStrike" kern="1200" cap="none" spc="0" normalizeH="0" baseline="0" noProof="0" dirty="0">
              <a:ln>
                <a:noFill/>
              </a:ln>
              <a:solidFill>
                <a:srgbClr val="B3DDF2"/>
              </a:solidFill>
              <a:effectLst/>
              <a:uLnTx/>
              <a:uFillTx/>
              <a:latin typeface="Calibri" panose="020F0502020204030204"/>
              <a:ea typeface="+mn-ea"/>
              <a:cs typeface="Calibri" panose="020F0502020204030204"/>
            </a:endParaRPr>
          </a:p>
        </p:txBody>
      </p:sp>
      <p:sp>
        <p:nvSpPr>
          <p:cNvPr id="65" name="Title 2">
            <a:extLst>
              <a:ext uri="{FF2B5EF4-FFF2-40B4-BE49-F238E27FC236}">
                <a16:creationId xmlns:a16="http://schemas.microsoft.com/office/drawing/2014/main" id="{E54CF991-8D8A-9EE4-F673-47E8401AA7D9}"/>
              </a:ext>
            </a:extLst>
          </p:cNvPr>
          <p:cNvSpPr txBox="1">
            <a:spLocks/>
          </p:cNvSpPr>
          <p:nvPr/>
        </p:nvSpPr>
        <p:spPr>
          <a:xfrm>
            <a:off x="508001" y="455085"/>
            <a:ext cx="11157817" cy="660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err="1">
                <a:ln>
                  <a:noFill/>
                </a:ln>
                <a:solidFill>
                  <a:schemeClr val="bg1"/>
                </a:solidFill>
                <a:effectLst/>
                <a:uLnTx/>
                <a:uFillTx/>
                <a:latin typeface="Calibri" panose="020F0502020204030204"/>
                <a:ea typeface="+mj-ea"/>
                <a:cs typeface="+mj-cs"/>
              </a:rPr>
              <a:t>Rentrée</a:t>
            </a:r>
            <a:r>
              <a:rPr kumimoji="0" lang="en-US" sz="4400" b="0" i="0" u="none" strike="noStrike" kern="1200" cap="none" spc="0" normalizeH="0" baseline="0" noProof="0" dirty="0">
                <a:ln>
                  <a:noFill/>
                </a:ln>
                <a:solidFill>
                  <a:schemeClr val="bg1"/>
                </a:solidFill>
                <a:effectLst/>
                <a:uLnTx/>
                <a:uFillTx/>
                <a:latin typeface="Calibri" panose="020F0502020204030204"/>
                <a:ea typeface="+mj-ea"/>
                <a:cs typeface="+mj-cs"/>
              </a:rPr>
              <a:t> </a:t>
            </a:r>
            <a:r>
              <a:rPr kumimoji="0" lang="en-US" sz="4400" b="0" i="0" u="none" strike="noStrike" kern="1200" cap="none" spc="0" normalizeH="0" baseline="0" noProof="0" dirty="0" err="1">
                <a:ln>
                  <a:noFill/>
                </a:ln>
                <a:solidFill>
                  <a:schemeClr val="bg1"/>
                </a:solidFill>
                <a:effectLst/>
                <a:uLnTx/>
                <a:uFillTx/>
                <a:latin typeface="Calibri" panose="020F0502020204030204"/>
                <a:ea typeface="+mj-ea"/>
                <a:cs typeface="+mj-cs"/>
              </a:rPr>
              <a:t>scolaire</a:t>
            </a:r>
            <a:endParaRPr kumimoji="0" lang="en-US" sz="4400" b="0" i="0" u="none" strike="noStrike" kern="1200" cap="none" spc="0" normalizeH="0" baseline="0" noProof="0" dirty="0">
              <a:ln>
                <a:noFill/>
              </a:ln>
              <a:solidFill>
                <a:schemeClr val="bg1"/>
              </a:solidFill>
              <a:effectLst/>
              <a:uLnTx/>
              <a:uFillTx/>
              <a:latin typeface="Calibri" panose="020F0502020204030204"/>
              <a:ea typeface="+mj-ea"/>
              <a:cs typeface="+mj-cs"/>
            </a:endParaRPr>
          </a:p>
        </p:txBody>
      </p:sp>
      <p:grpSp>
        <p:nvGrpSpPr>
          <p:cNvPr id="67" name="Grouper">
            <a:extLst>
              <a:ext uri="{FF2B5EF4-FFF2-40B4-BE49-F238E27FC236}">
                <a16:creationId xmlns:a16="http://schemas.microsoft.com/office/drawing/2014/main" id="{685F423C-0E19-EF60-DE91-0883CFD5F3FD}"/>
              </a:ext>
            </a:extLst>
          </p:cNvPr>
          <p:cNvGrpSpPr/>
          <p:nvPr/>
        </p:nvGrpSpPr>
        <p:grpSpPr>
          <a:xfrm>
            <a:off x="8452200" y="4338428"/>
            <a:ext cx="1497379" cy="631849"/>
            <a:chOff x="0" y="0"/>
            <a:chExt cx="1625234" cy="685800"/>
          </a:xfrm>
        </p:grpSpPr>
        <p:sp>
          <p:nvSpPr>
            <p:cNvPr id="68" name="Cercle">
              <a:extLst>
                <a:ext uri="{FF2B5EF4-FFF2-40B4-BE49-F238E27FC236}">
                  <a16:creationId xmlns:a16="http://schemas.microsoft.com/office/drawing/2014/main" id="{EEAA0A89-4EF5-05A9-FF56-B7368AE1BC57}"/>
                </a:ext>
              </a:extLst>
            </p:cNvPr>
            <p:cNvSpPr/>
            <p:nvPr/>
          </p:nvSpPr>
          <p:spPr>
            <a:xfrm>
              <a:off x="0" y="0"/>
              <a:ext cx="685800" cy="685800"/>
            </a:xfrm>
            <a:prstGeom prst="ellipse">
              <a:avLst/>
            </a:prstGeom>
            <a:solidFill>
              <a:schemeClr val="accent2"/>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sz="1600">
                <a:solidFill>
                  <a:schemeClr val="bg1"/>
                </a:solidFill>
              </a:endParaRPr>
            </a:p>
          </p:txBody>
        </p:sp>
        <p:sp>
          <p:nvSpPr>
            <p:cNvPr id="69" name="Begnins">
              <a:extLst>
                <a:ext uri="{FF2B5EF4-FFF2-40B4-BE49-F238E27FC236}">
                  <a16:creationId xmlns:a16="http://schemas.microsoft.com/office/drawing/2014/main" id="{964FA4FC-A164-2E3E-4B18-E07EE87876D7}"/>
                </a:ext>
              </a:extLst>
            </p:cNvPr>
            <p:cNvSpPr txBox="1"/>
            <p:nvPr/>
          </p:nvSpPr>
          <p:spPr>
            <a:xfrm>
              <a:off x="805752" y="145904"/>
              <a:ext cx="819482" cy="3785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584200">
                <a:defRPr sz="3000">
                  <a:latin typeface="+mj-lt"/>
                  <a:ea typeface="+mj-ea"/>
                  <a:cs typeface="+mj-cs"/>
                  <a:sym typeface="Gill Sans"/>
                </a:defRPr>
              </a:lvl1pPr>
            </a:lstStyle>
            <a:p>
              <a:r>
                <a:rPr sz="1600">
                  <a:solidFill>
                    <a:schemeClr val="bg1"/>
                  </a:solidFill>
                </a:rPr>
                <a:t>Begnins</a:t>
              </a:r>
            </a:p>
          </p:txBody>
        </p:sp>
      </p:grpSp>
      <p:grpSp>
        <p:nvGrpSpPr>
          <p:cNvPr id="70" name="Grouper">
            <a:extLst>
              <a:ext uri="{FF2B5EF4-FFF2-40B4-BE49-F238E27FC236}">
                <a16:creationId xmlns:a16="http://schemas.microsoft.com/office/drawing/2014/main" id="{8A1780FF-9315-BB2A-194E-42F2135EFF58}"/>
              </a:ext>
            </a:extLst>
          </p:cNvPr>
          <p:cNvGrpSpPr/>
          <p:nvPr/>
        </p:nvGrpSpPr>
        <p:grpSpPr>
          <a:xfrm>
            <a:off x="6716968" y="3173219"/>
            <a:ext cx="1169221" cy="362729"/>
            <a:chOff x="481740" y="76200"/>
            <a:chExt cx="1269056" cy="393700"/>
          </a:xfrm>
        </p:grpSpPr>
        <p:sp>
          <p:nvSpPr>
            <p:cNvPr id="71" name="Cercle">
              <a:extLst>
                <a:ext uri="{FF2B5EF4-FFF2-40B4-BE49-F238E27FC236}">
                  <a16:creationId xmlns:a16="http://schemas.microsoft.com/office/drawing/2014/main" id="{16F2909D-5A7A-7212-FCA9-2E1F6315DE40}"/>
                </a:ext>
              </a:extLst>
            </p:cNvPr>
            <p:cNvSpPr/>
            <p:nvPr/>
          </p:nvSpPr>
          <p:spPr>
            <a:xfrm>
              <a:off x="1357095" y="76200"/>
              <a:ext cx="393701" cy="393700"/>
            </a:xfrm>
            <a:prstGeom prst="ellipse">
              <a:avLst/>
            </a:prstGeom>
            <a:solidFill>
              <a:schemeClr val="accent2"/>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sz="1600">
                <a:solidFill>
                  <a:schemeClr val="bg1"/>
                </a:solidFill>
              </a:endParaRPr>
            </a:p>
          </p:txBody>
        </p:sp>
        <p:sp>
          <p:nvSpPr>
            <p:cNvPr id="72" name="Bassins">
              <a:extLst>
                <a:ext uri="{FF2B5EF4-FFF2-40B4-BE49-F238E27FC236}">
                  <a16:creationId xmlns:a16="http://schemas.microsoft.com/office/drawing/2014/main" id="{1AFC94FC-5382-FE6F-AAFD-A8422757ADC8}"/>
                </a:ext>
              </a:extLst>
            </p:cNvPr>
            <p:cNvSpPr txBox="1"/>
            <p:nvPr/>
          </p:nvSpPr>
          <p:spPr>
            <a:xfrm>
              <a:off x="481740" y="76200"/>
              <a:ext cx="767285" cy="3785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584200">
                <a:defRPr sz="3000">
                  <a:latin typeface="+mj-lt"/>
                  <a:ea typeface="+mj-ea"/>
                  <a:cs typeface="+mj-cs"/>
                  <a:sym typeface="Gill Sans"/>
                </a:defRPr>
              </a:lvl1pPr>
            </a:lstStyle>
            <a:p>
              <a:r>
                <a:rPr sz="1600" err="1">
                  <a:solidFill>
                    <a:schemeClr val="bg1"/>
                  </a:solidFill>
                </a:rPr>
                <a:t>Bassins</a:t>
              </a:r>
              <a:endParaRPr sz="1600">
                <a:solidFill>
                  <a:schemeClr val="bg1"/>
                </a:solidFill>
              </a:endParaRPr>
            </a:p>
          </p:txBody>
        </p:sp>
      </p:grpSp>
      <p:grpSp>
        <p:nvGrpSpPr>
          <p:cNvPr id="73" name="Grouper">
            <a:extLst>
              <a:ext uri="{FF2B5EF4-FFF2-40B4-BE49-F238E27FC236}">
                <a16:creationId xmlns:a16="http://schemas.microsoft.com/office/drawing/2014/main" id="{49C7BB3C-C636-5138-0A27-BACE99113E87}"/>
              </a:ext>
            </a:extLst>
          </p:cNvPr>
          <p:cNvGrpSpPr/>
          <p:nvPr/>
        </p:nvGrpSpPr>
        <p:grpSpPr>
          <a:xfrm>
            <a:off x="7045680" y="2391235"/>
            <a:ext cx="1352972" cy="555587"/>
            <a:chOff x="448986" y="-60546"/>
            <a:chExt cx="1468494" cy="603024"/>
          </a:xfrm>
        </p:grpSpPr>
        <p:sp>
          <p:nvSpPr>
            <p:cNvPr id="74" name="Cercle">
              <a:extLst>
                <a:ext uri="{FF2B5EF4-FFF2-40B4-BE49-F238E27FC236}">
                  <a16:creationId xmlns:a16="http://schemas.microsoft.com/office/drawing/2014/main" id="{60D935F5-894A-2FAA-18CE-F1769A4470AF}"/>
                </a:ext>
              </a:extLst>
            </p:cNvPr>
            <p:cNvSpPr/>
            <p:nvPr/>
          </p:nvSpPr>
          <p:spPr>
            <a:xfrm>
              <a:off x="1314455" y="-60546"/>
              <a:ext cx="603025" cy="603024"/>
            </a:xfrm>
            <a:prstGeom prst="ellipse">
              <a:avLst/>
            </a:prstGeom>
            <a:solidFill>
              <a:schemeClr val="accent2"/>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sz="1600">
                <a:solidFill>
                  <a:schemeClr val="bg1"/>
                </a:solidFill>
              </a:endParaRPr>
            </a:p>
          </p:txBody>
        </p:sp>
        <p:sp>
          <p:nvSpPr>
            <p:cNvPr id="75" name="Le Vaud">
              <a:extLst>
                <a:ext uri="{FF2B5EF4-FFF2-40B4-BE49-F238E27FC236}">
                  <a16:creationId xmlns:a16="http://schemas.microsoft.com/office/drawing/2014/main" id="{4E78E07B-1B3F-ECEF-9217-8D6A596443A8}"/>
                </a:ext>
              </a:extLst>
            </p:cNvPr>
            <p:cNvSpPr txBox="1"/>
            <p:nvPr/>
          </p:nvSpPr>
          <p:spPr>
            <a:xfrm>
              <a:off x="448986" y="83282"/>
              <a:ext cx="821013" cy="3785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584200">
                <a:defRPr sz="3000">
                  <a:latin typeface="+mj-lt"/>
                  <a:ea typeface="+mj-ea"/>
                  <a:cs typeface="+mj-cs"/>
                  <a:sym typeface="Gill Sans"/>
                </a:defRPr>
              </a:lvl1pPr>
            </a:lstStyle>
            <a:p>
              <a:r>
                <a:rPr sz="1600">
                  <a:solidFill>
                    <a:schemeClr val="bg1"/>
                  </a:solidFill>
                </a:rPr>
                <a:t>Le Vaud</a:t>
              </a:r>
            </a:p>
          </p:txBody>
        </p:sp>
      </p:grpSp>
      <p:grpSp>
        <p:nvGrpSpPr>
          <p:cNvPr id="76" name="Grouper">
            <a:extLst>
              <a:ext uri="{FF2B5EF4-FFF2-40B4-BE49-F238E27FC236}">
                <a16:creationId xmlns:a16="http://schemas.microsoft.com/office/drawing/2014/main" id="{54D03BAD-DE43-31D7-DE80-D10689583AF9}"/>
              </a:ext>
            </a:extLst>
          </p:cNvPr>
          <p:cNvGrpSpPr/>
          <p:nvPr/>
        </p:nvGrpSpPr>
        <p:grpSpPr>
          <a:xfrm>
            <a:off x="9369398" y="1387439"/>
            <a:ext cx="1347311" cy="362729"/>
            <a:chOff x="0" y="76200"/>
            <a:chExt cx="1462349" cy="393700"/>
          </a:xfrm>
        </p:grpSpPr>
        <p:sp>
          <p:nvSpPr>
            <p:cNvPr id="77" name="Cercle">
              <a:extLst>
                <a:ext uri="{FF2B5EF4-FFF2-40B4-BE49-F238E27FC236}">
                  <a16:creationId xmlns:a16="http://schemas.microsoft.com/office/drawing/2014/main" id="{D1AC975F-2B8E-0F3E-E92F-4F750F724936}"/>
                </a:ext>
              </a:extLst>
            </p:cNvPr>
            <p:cNvSpPr/>
            <p:nvPr/>
          </p:nvSpPr>
          <p:spPr>
            <a:xfrm>
              <a:off x="0" y="76200"/>
              <a:ext cx="393700" cy="393700"/>
            </a:xfrm>
            <a:prstGeom prst="ellipse">
              <a:avLst/>
            </a:prstGeom>
            <a:solidFill>
              <a:schemeClr val="accent2">
                <a:lumMod val="20000"/>
                <a:lumOff val="80000"/>
              </a:schemeClr>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sz="1600">
                <a:solidFill>
                  <a:schemeClr val="bg1"/>
                </a:solidFill>
              </a:endParaRPr>
            </a:p>
          </p:txBody>
        </p:sp>
        <p:sp>
          <p:nvSpPr>
            <p:cNvPr id="78" name="Longirod">
              <a:extLst>
                <a:ext uri="{FF2B5EF4-FFF2-40B4-BE49-F238E27FC236}">
                  <a16:creationId xmlns:a16="http://schemas.microsoft.com/office/drawing/2014/main" id="{C70AC905-9397-50E4-0CEB-E6ECEB6C147D}"/>
                </a:ext>
              </a:extLst>
            </p:cNvPr>
            <p:cNvSpPr txBox="1"/>
            <p:nvPr/>
          </p:nvSpPr>
          <p:spPr>
            <a:xfrm>
              <a:off x="557753" y="83751"/>
              <a:ext cx="904596" cy="3785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584200">
                <a:defRPr sz="3000">
                  <a:latin typeface="+mj-lt"/>
                  <a:ea typeface="+mj-ea"/>
                  <a:cs typeface="+mj-cs"/>
                  <a:sym typeface="Gill Sans"/>
                </a:defRPr>
              </a:lvl1pPr>
            </a:lstStyle>
            <a:p>
              <a:r>
                <a:rPr sz="1600" err="1">
                  <a:solidFill>
                    <a:schemeClr val="bg1"/>
                  </a:solidFill>
                </a:rPr>
                <a:t>Longirod</a:t>
              </a:r>
              <a:endParaRPr sz="1600">
                <a:solidFill>
                  <a:schemeClr val="bg1"/>
                </a:solidFill>
              </a:endParaRPr>
            </a:p>
          </p:txBody>
        </p:sp>
      </p:grpSp>
      <p:grpSp>
        <p:nvGrpSpPr>
          <p:cNvPr id="79" name="Grouper">
            <a:extLst>
              <a:ext uri="{FF2B5EF4-FFF2-40B4-BE49-F238E27FC236}">
                <a16:creationId xmlns:a16="http://schemas.microsoft.com/office/drawing/2014/main" id="{01394B2A-6578-D9D9-F6CA-3CCC3ADAB452}"/>
              </a:ext>
            </a:extLst>
          </p:cNvPr>
          <p:cNvGrpSpPr/>
          <p:nvPr/>
        </p:nvGrpSpPr>
        <p:grpSpPr>
          <a:xfrm>
            <a:off x="9533941" y="256405"/>
            <a:ext cx="1720535" cy="375656"/>
            <a:chOff x="0" y="76200"/>
            <a:chExt cx="1867445" cy="407731"/>
          </a:xfrm>
        </p:grpSpPr>
        <p:sp>
          <p:nvSpPr>
            <p:cNvPr id="80" name="Cercle">
              <a:extLst>
                <a:ext uri="{FF2B5EF4-FFF2-40B4-BE49-F238E27FC236}">
                  <a16:creationId xmlns:a16="http://schemas.microsoft.com/office/drawing/2014/main" id="{24268DAE-0962-CA63-5F0C-B3652B7FA32B}"/>
                </a:ext>
              </a:extLst>
            </p:cNvPr>
            <p:cNvSpPr/>
            <p:nvPr/>
          </p:nvSpPr>
          <p:spPr>
            <a:xfrm>
              <a:off x="0" y="76200"/>
              <a:ext cx="393700" cy="393700"/>
            </a:xfrm>
            <a:prstGeom prst="ellipse">
              <a:avLst/>
            </a:prstGeom>
            <a:solidFill>
              <a:schemeClr val="accent2"/>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sz="1600">
                <a:solidFill>
                  <a:schemeClr val="bg1"/>
                </a:solidFill>
              </a:endParaRPr>
            </a:p>
          </p:txBody>
        </p:sp>
        <p:sp>
          <p:nvSpPr>
            <p:cNvPr id="81" name="Saint-George">
              <a:extLst>
                <a:ext uri="{FF2B5EF4-FFF2-40B4-BE49-F238E27FC236}">
                  <a16:creationId xmlns:a16="http://schemas.microsoft.com/office/drawing/2014/main" id="{5A871125-AD5C-04B9-2F0B-B39507133CF3}"/>
                </a:ext>
              </a:extLst>
            </p:cNvPr>
            <p:cNvSpPr txBox="1"/>
            <p:nvPr/>
          </p:nvSpPr>
          <p:spPr>
            <a:xfrm>
              <a:off x="580005" y="105335"/>
              <a:ext cx="1287440" cy="3785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584200">
                <a:defRPr sz="3000">
                  <a:latin typeface="+mj-lt"/>
                  <a:ea typeface="+mj-ea"/>
                  <a:cs typeface="+mj-cs"/>
                  <a:sym typeface="Gill Sans"/>
                </a:defRPr>
              </a:lvl1pPr>
            </a:lstStyle>
            <a:p>
              <a:r>
                <a:rPr sz="1600">
                  <a:solidFill>
                    <a:schemeClr val="bg1"/>
                  </a:solidFill>
                </a:rPr>
                <a:t>Saint-George</a:t>
              </a:r>
            </a:p>
          </p:txBody>
        </p:sp>
      </p:grpSp>
      <p:grpSp>
        <p:nvGrpSpPr>
          <p:cNvPr id="82" name="Grouper">
            <a:extLst>
              <a:ext uri="{FF2B5EF4-FFF2-40B4-BE49-F238E27FC236}">
                <a16:creationId xmlns:a16="http://schemas.microsoft.com/office/drawing/2014/main" id="{49E7AA40-E294-A7B4-CBB1-22EAE58D65AC}"/>
              </a:ext>
            </a:extLst>
          </p:cNvPr>
          <p:cNvGrpSpPr/>
          <p:nvPr/>
        </p:nvGrpSpPr>
        <p:grpSpPr>
          <a:xfrm>
            <a:off x="9301101" y="3013262"/>
            <a:ext cx="1306414" cy="369222"/>
            <a:chOff x="0" y="63500"/>
            <a:chExt cx="1417964" cy="400747"/>
          </a:xfrm>
        </p:grpSpPr>
        <p:sp>
          <p:nvSpPr>
            <p:cNvPr id="83" name="Cercle">
              <a:extLst>
                <a:ext uri="{FF2B5EF4-FFF2-40B4-BE49-F238E27FC236}">
                  <a16:creationId xmlns:a16="http://schemas.microsoft.com/office/drawing/2014/main" id="{6F26CFF2-C20D-CB7C-43F0-1493F665E361}"/>
                </a:ext>
              </a:extLst>
            </p:cNvPr>
            <p:cNvSpPr/>
            <p:nvPr/>
          </p:nvSpPr>
          <p:spPr>
            <a:xfrm>
              <a:off x="0" y="63500"/>
              <a:ext cx="393700" cy="393700"/>
            </a:xfrm>
            <a:prstGeom prst="ellipse">
              <a:avLst/>
            </a:prstGeom>
            <a:solidFill>
              <a:schemeClr val="accent2">
                <a:lumMod val="20000"/>
                <a:lumOff val="80000"/>
              </a:schemeClr>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sz="1600">
                <a:solidFill>
                  <a:schemeClr val="bg1"/>
                </a:solidFill>
              </a:endParaRPr>
            </a:p>
          </p:txBody>
        </p:sp>
        <p:sp>
          <p:nvSpPr>
            <p:cNvPr id="84" name="Burtigny">
              <a:extLst>
                <a:ext uri="{FF2B5EF4-FFF2-40B4-BE49-F238E27FC236}">
                  <a16:creationId xmlns:a16="http://schemas.microsoft.com/office/drawing/2014/main" id="{6D2B65F7-E2AC-845D-F9F3-AF249028203D}"/>
                </a:ext>
              </a:extLst>
            </p:cNvPr>
            <p:cNvSpPr txBox="1"/>
            <p:nvPr/>
          </p:nvSpPr>
          <p:spPr>
            <a:xfrm>
              <a:off x="546913" y="85651"/>
              <a:ext cx="871051" cy="3785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584200">
                <a:defRPr sz="3000">
                  <a:latin typeface="+mj-lt"/>
                  <a:ea typeface="+mj-ea"/>
                  <a:cs typeface="+mj-cs"/>
                  <a:sym typeface="Gill Sans"/>
                </a:defRPr>
              </a:lvl1pPr>
            </a:lstStyle>
            <a:p>
              <a:r>
                <a:rPr sz="1600" err="1">
                  <a:solidFill>
                    <a:schemeClr val="bg1"/>
                  </a:solidFill>
                </a:rPr>
                <a:t>Burtigny</a:t>
              </a:r>
              <a:endParaRPr sz="1600">
                <a:solidFill>
                  <a:schemeClr val="bg1"/>
                </a:solidFill>
              </a:endParaRPr>
            </a:p>
          </p:txBody>
        </p:sp>
      </p:grpSp>
      <p:grpSp>
        <p:nvGrpSpPr>
          <p:cNvPr id="85" name="Grouper">
            <a:extLst>
              <a:ext uri="{FF2B5EF4-FFF2-40B4-BE49-F238E27FC236}">
                <a16:creationId xmlns:a16="http://schemas.microsoft.com/office/drawing/2014/main" id="{81565438-4273-8238-47D8-EA690C389832}"/>
              </a:ext>
            </a:extLst>
          </p:cNvPr>
          <p:cNvGrpSpPr/>
          <p:nvPr/>
        </p:nvGrpSpPr>
        <p:grpSpPr>
          <a:xfrm>
            <a:off x="8768124" y="5237961"/>
            <a:ext cx="895706" cy="377410"/>
            <a:chOff x="0" y="34864"/>
            <a:chExt cx="972184" cy="409636"/>
          </a:xfrm>
        </p:grpSpPr>
        <p:sp>
          <p:nvSpPr>
            <p:cNvPr id="86" name="Cercle">
              <a:extLst>
                <a:ext uri="{FF2B5EF4-FFF2-40B4-BE49-F238E27FC236}">
                  <a16:creationId xmlns:a16="http://schemas.microsoft.com/office/drawing/2014/main" id="{9E589257-27C6-E584-0610-7D444E3FFC25}"/>
                </a:ext>
              </a:extLst>
            </p:cNvPr>
            <p:cNvSpPr/>
            <p:nvPr/>
          </p:nvSpPr>
          <p:spPr>
            <a:xfrm>
              <a:off x="0" y="50800"/>
              <a:ext cx="393700" cy="393700"/>
            </a:xfrm>
            <a:prstGeom prst="ellipse">
              <a:avLst/>
            </a:prstGeom>
            <a:solidFill>
              <a:schemeClr val="accent2"/>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sz="1600">
                <a:solidFill>
                  <a:schemeClr val="bg1"/>
                </a:solidFill>
              </a:endParaRPr>
            </a:p>
          </p:txBody>
        </p:sp>
        <p:sp>
          <p:nvSpPr>
            <p:cNvPr id="87" name="Vich">
              <a:extLst>
                <a:ext uri="{FF2B5EF4-FFF2-40B4-BE49-F238E27FC236}">
                  <a16:creationId xmlns:a16="http://schemas.microsoft.com/office/drawing/2014/main" id="{92883B70-02A9-E204-6876-BAF7E793ED9D}"/>
                </a:ext>
              </a:extLst>
            </p:cNvPr>
            <p:cNvSpPr txBox="1"/>
            <p:nvPr/>
          </p:nvSpPr>
          <p:spPr>
            <a:xfrm>
              <a:off x="472840" y="34864"/>
              <a:ext cx="499344" cy="3785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584200">
                <a:defRPr sz="3000">
                  <a:latin typeface="+mj-lt"/>
                  <a:ea typeface="+mj-ea"/>
                  <a:cs typeface="+mj-cs"/>
                  <a:sym typeface="Gill Sans"/>
                </a:defRPr>
              </a:lvl1pPr>
            </a:lstStyle>
            <a:p>
              <a:r>
                <a:rPr sz="1600" err="1">
                  <a:solidFill>
                    <a:schemeClr val="bg1"/>
                  </a:solidFill>
                </a:rPr>
                <a:t>Vich</a:t>
              </a:r>
              <a:endParaRPr sz="1600">
                <a:solidFill>
                  <a:schemeClr val="bg1"/>
                </a:solidFill>
              </a:endParaRPr>
            </a:p>
          </p:txBody>
        </p:sp>
      </p:grpSp>
      <p:grpSp>
        <p:nvGrpSpPr>
          <p:cNvPr id="88" name="Grouper">
            <a:extLst>
              <a:ext uri="{FF2B5EF4-FFF2-40B4-BE49-F238E27FC236}">
                <a16:creationId xmlns:a16="http://schemas.microsoft.com/office/drawing/2014/main" id="{4AC784E4-6376-6393-C2AE-16B20654F76F}"/>
              </a:ext>
            </a:extLst>
          </p:cNvPr>
          <p:cNvGrpSpPr/>
          <p:nvPr/>
        </p:nvGrpSpPr>
        <p:grpSpPr>
          <a:xfrm>
            <a:off x="7362688" y="5359864"/>
            <a:ext cx="1238144" cy="362729"/>
            <a:chOff x="0" y="88900"/>
            <a:chExt cx="1343865" cy="393700"/>
          </a:xfrm>
        </p:grpSpPr>
        <p:sp>
          <p:nvSpPr>
            <p:cNvPr id="89" name="Cercle">
              <a:extLst>
                <a:ext uri="{FF2B5EF4-FFF2-40B4-BE49-F238E27FC236}">
                  <a16:creationId xmlns:a16="http://schemas.microsoft.com/office/drawing/2014/main" id="{F382F56E-B116-3952-A175-67E51AA4598C}"/>
                </a:ext>
              </a:extLst>
            </p:cNvPr>
            <p:cNvSpPr/>
            <p:nvPr/>
          </p:nvSpPr>
          <p:spPr>
            <a:xfrm>
              <a:off x="0" y="88900"/>
              <a:ext cx="393700" cy="393700"/>
            </a:xfrm>
            <a:prstGeom prst="ellipse">
              <a:avLst/>
            </a:prstGeom>
            <a:solidFill>
              <a:schemeClr val="accent2"/>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sz="1600">
                <a:solidFill>
                  <a:schemeClr val="bg1"/>
                </a:solidFill>
              </a:endParaRPr>
            </a:p>
          </p:txBody>
        </p:sp>
        <p:sp>
          <p:nvSpPr>
            <p:cNvPr id="90" name="Coinsins">
              <a:extLst>
                <a:ext uri="{FF2B5EF4-FFF2-40B4-BE49-F238E27FC236}">
                  <a16:creationId xmlns:a16="http://schemas.microsoft.com/office/drawing/2014/main" id="{125FD503-FAA3-70F2-87FC-410D022CC15E}"/>
                </a:ext>
              </a:extLst>
            </p:cNvPr>
            <p:cNvSpPr txBox="1"/>
            <p:nvPr/>
          </p:nvSpPr>
          <p:spPr>
            <a:xfrm>
              <a:off x="487845" y="96451"/>
              <a:ext cx="856020" cy="3785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584200">
                <a:defRPr sz="3000">
                  <a:latin typeface="+mj-lt"/>
                  <a:ea typeface="+mj-ea"/>
                  <a:cs typeface="+mj-cs"/>
                  <a:sym typeface="Gill Sans"/>
                </a:defRPr>
              </a:lvl1pPr>
            </a:lstStyle>
            <a:p>
              <a:r>
                <a:rPr sz="1600">
                  <a:solidFill>
                    <a:schemeClr val="bg1"/>
                  </a:solidFill>
                </a:rPr>
                <a:t>Coinsins</a:t>
              </a:r>
            </a:p>
          </p:txBody>
        </p:sp>
      </p:grpSp>
      <p:grpSp>
        <p:nvGrpSpPr>
          <p:cNvPr id="91" name="Grouper">
            <a:extLst>
              <a:ext uri="{FF2B5EF4-FFF2-40B4-BE49-F238E27FC236}">
                <a16:creationId xmlns:a16="http://schemas.microsoft.com/office/drawing/2014/main" id="{5F529046-FE3B-B308-F20F-C8BDC91523B9}"/>
              </a:ext>
            </a:extLst>
          </p:cNvPr>
          <p:cNvGrpSpPr/>
          <p:nvPr/>
        </p:nvGrpSpPr>
        <p:grpSpPr>
          <a:xfrm>
            <a:off x="6872801" y="6121469"/>
            <a:ext cx="1102183" cy="366986"/>
            <a:chOff x="0" y="71580"/>
            <a:chExt cx="1196291" cy="398320"/>
          </a:xfrm>
        </p:grpSpPr>
        <p:sp>
          <p:nvSpPr>
            <p:cNvPr id="92" name="Cercle">
              <a:extLst>
                <a:ext uri="{FF2B5EF4-FFF2-40B4-BE49-F238E27FC236}">
                  <a16:creationId xmlns:a16="http://schemas.microsoft.com/office/drawing/2014/main" id="{CD2EBFD7-C9F0-32D9-38CA-CCCDD9D09879}"/>
                </a:ext>
              </a:extLst>
            </p:cNvPr>
            <p:cNvSpPr/>
            <p:nvPr/>
          </p:nvSpPr>
          <p:spPr>
            <a:xfrm>
              <a:off x="0" y="76200"/>
              <a:ext cx="393700" cy="393700"/>
            </a:xfrm>
            <a:prstGeom prst="ellipse">
              <a:avLst/>
            </a:prstGeom>
            <a:solidFill>
              <a:schemeClr val="accent2"/>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sz="1600">
                <a:solidFill>
                  <a:schemeClr val="bg1"/>
                </a:solidFill>
              </a:endParaRPr>
            </a:p>
          </p:txBody>
        </p:sp>
        <p:sp>
          <p:nvSpPr>
            <p:cNvPr id="93" name="Duillier">
              <a:extLst>
                <a:ext uri="{FF2B5EF4-FFF2-40B4-BE49-F238E27FC236}">
                  <a16:creationId xmlns:a16="http://schemas.microsoft.com/office/drawing/2014/main" id="{8A5641E8-E36E-294C-94CB-7D07C065270C}"/>
                </a:ext>
              </a:extLst>
            </p:cNvPr>
            <p:cNvSpPr txBox="1"/>
            <p:nvPr/>
          </p:nvSpPr>
          <p:spPr>
            <a:xfrm>
              <a:off x="439446" y="71580"/>
              <a:ext cx="756845" cy="3785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584200">
                <a:defRPr sz="3000">
                  <a:latin typeface="+mj-lt"/>
                  <a:ea typeface="+mj-ea"/>
                  <a:cs typeface="+mj-cs"/>
                  <a:sym typeface="Gill Sans"/>
                </a:defRPr>
              </a:lvl1pPr>
            </a:lstStyle>
            <a:p>
              <a:r>
                <a:rPr sz="1600" err="1">
                  <a:solidFill>
                    <a:schemeClr val="bg1"/>
                  </a:solidFill>
                </a:rPr>
                <a:t>Duillier</a:t>
              </a:r>
              <a:endParaRPr sz="1600">
                <a:solidFill>
                  <a:schemeClr val="bg1"/>
                </a:solidFill>
              </a:endParaRPr>
            </a:p>
          </p:txBody>
        </p:sp>
      </p:grpSp>
      <p:grpSp>
        <p:nvGrpSpPr>
          <p:cNvPr id="94" name="Grouper">
            <a:extLst>
              <a:ext uri="{FF2B5EF4-FFF2-40B4-BE49-F238E27FC236}">
                <a16:creationId xmlns:a16="http://schemas.microsoft.com/office/drawing/2014/main" id="{FCAC79EB-9627-131B-6A62-8FD88118185B}"/>
              </a:ext>
            </a:extLst>
          </p:cNvPr>
          <p:cNvGrpSpPr/>
          <p:nvPr/>
        </p:nvGrpSpPr>
        <p:grpSpPr>
          <a:xfrm>
            <a:off x="8519463" y="1963460"/>
            <a:ext cx="1430117" cy="362730"/>
            <a:chOff x="0" y="76200"/>
            <a:chExt cx="1552229" cy="393700"/>
          </a:xfrm>
        </p:grpSpPr>
        <p:sp>
          <p:nvSpPr>
            <p:cNvPr id="95" name="Cercle">
              <a:extLst>
                <a:ext uri="{FF2B5EF4-FFF2-40B4-BE49-F238E27FC236}">
                  <a16:creationId xmlns:a16="http://schemas.microsoft.com/office/drawing/2014/main" id="{5C74C503-8292-AFF0-7B2B-F53C7D1E25FE}"/>
                </a:ext>
              </a:extLst>
            </p:cNvPr>
            <p:cNvSpPr/>
            <p:nvPr/>
          </p:nvSpPr>
          <p:spPr>
            <a:xfrm>
              <a:off x="0" y="76200"/>
              <a:ext cx="393700" cy="393700"/>
            </a:xfrm>
            <a:prstGeom prst="ellipse">
              <a:avLst/>
            </a:prstGeom>
            <a:solidFill>
              <a:schemeClr val="accent2">
                <a:lumMod val="20000"/>
                <a:lumOff val="80000"/>
              </a:schemeClr>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sz="1600">
                <a:solidFill>
                  <a:schemeClr val="bg1"/>
                </a:solidFill>
              </a:endParaRPr>
            </a:p>
          </p:txBody>
        </p:sp>
        <p:sp>
          <p:nvSpPr>
            <p:cNvPr id="96" name="Marchissy">
              <a:extLst>
                <a:ext uri="{FF2B5EF4-FFF2-40B4-BE49-F238E27FC236}">
                  <a16:creationId xmlns:a16="http://schemas.microsoft.com/office/drawing/2014/main" id="{44FC946D-F190-0A7B-73FB-B7B00E28F3FC}"/>
                </a:ext>
              </a:extLst>
            </p:cNvPr>
            <p:cNvSpPr txBox="1"/>
            <p:nvPr/>
          </p:nvSpPr>
          <p:spPr>
            <a:xfrm>
              <a:off x="538229" y="83752"/>
              <a:ext cx="1014000" cy="3785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584200">
                <a:defRPr sz="3000">
                  <a:latin typeface="+mj-lt"/>
                  <a:ea typeface="+mj-ea"/>
                  <a:cs typeface="+mj-cs"/>
                  <a:sym typeface="Gill Sans"/>
                </a:defRPr>
              </a:lvl1pPr>
            </a:lstStyle>
            <a:p>
              <a:r>
                <a:rPr sz="1600" err="1">
                  <a:solidFill>
                    <a:schemeClr val="bg1"/>
                  </a:solidFill>
                </a:rPr>
                <a:t>Marchissy</a:t>
              </a:r>
              <a:endParaRPr sz="1600">
                <a:solidFill>
                  <a:schemeClr val="bg1"/>
                </a:solidFill>
              </a:endParaRPr>
            </a:p>
          </p:txBody>
        </p:sp>
      </p:grpSp>
      <p:sp>
        <p:nvSpPr>
          <p:cNvPr id="97" name="Oval 47">
            <a:extLst>
              <a:ext uri="{FF2B5EF4-FFF2-40B4-BE49-F238E27FC236}">
                <a16:creationId xmlns:a16="http://schemas.microsoft.com/office/drawing/2014/main" id="{3C18872A-0DA8-7E84-4D74-82318D856C04}"/>
              </a:ext>
            </a:extLst>
          </p:cNvPr>
          <p:cNvSpPr/>
          <p:nvPr/>
        </p:nvSpPr>
        <p:spPr>
          <a:xfrm flipH="1">
            <a:off x="651253" y="1584281"/>
            <a:ext cx="1866461" cy="1866464"/>
          </a:xfrm>
          <a:prstGeom prst="ellipse">
            <a:avLst/>
          </a:prstGeom>
          <a:ln w="38100" cap="rnd">
            <a:solidFill>
              <a:srgbClr val="E1E9EA"/>
            </a:solidFill>
          </a:ln>
          <a:effectLst/>
        </p:spPr>
        <p:style>
          <a:lnRef idx="2">
            <a:schemeClr val="accent1"/>
          </a:lnRef>
          <a:fillRef idx="0">
            <a:schemeClr val="accent1"/>
          </a:fillRef>
          <a:effectRef idx="1">
            <a:schemeClr val="accent1"/>
          </a:effectRef>
          <a:fontRef idx="minor">
            <a:schemeClr val="tx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alibri" panose="020F0502020204030204"/>
              </a:rPr>
              <a:t>1123 </a:t>
            </a:r>
            <a:r>
              <a:rPr lang="en-US" sz="3200" dirty="0" err="1">
                <a:solidFill>
                  <a:prstClr val="white"/>
                </a:solidFill>
                <a:latin typeface="Calibri" panose="020F0502020204030204"/>
              </a:rPr>
              <a:t>élèves</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Arc 97">
            <a:extLst>
              <a:ext uri="{FF2B5EF4-FFF2-40B4-BE49-F238E27FC236}">
                <a16:creationId xmlns:a16="http://schemas.microsoft.com/office/drawing/2014/main" id="{88FD6168-AC3B-F8DE-6C93-CC57A4E245BD}"/>
              </a:ext>
            </a:extLst>
          </p:cNvPr>
          <p:cNvSpPr/>
          <p:nvPr/>
        </p:nvSpPr>
        <p:spPr>
          <a:xfrm flipH="1">
            <a:off x="651253" y="1584281"/>
            <a:ext cx="1866461" cy="1866464"/>
          </a:xfrm>
          <a:prstGeom prst="arc">
            <a:avLst>
              <a:gd name="adj1" fmla="val 16369403"/>
              <a:gd name="adj2" fmla="val 16212414"/>
            </a:avLst>
          </a:prstGeom>
          <a:ln w="76200" cap="rnd">
            <a:solidFill>
              <a:schemeClr val="accent1"/>
            </a:solidFill>
          </a:ln>
          <a:effectLst/>
        </p:spPr>
        <p:style>
          <a:lnRef idx="2">
            <a:schemeClr val="accent1"/>
          </a:lnRef>
          <a:fillRef idx="0">
            <a:schemeClr val="accent1"/>
          </a:fillRef>
          <a:effectRef idx="1">
            <a:schemeClr val="accent1"/>
          </a:effectRef>
          <a:fontRef idx="minor">
            <a:schemeClr val="tx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Oval 54">
            <a:extLst>
              <a:ext uri="{FF2B5EF4-FFF2-40B4-BE49-F238E27FC236}">
                <a16:creationId xmlns:a16="http://schemas.microsoft.com/office/drawing/2014/main" id="{2A85F8CD-538F-590E-CBBA-A4E7B3CF733C}"/>
              </a:ext>
            </a:extLst>
          </p:cNvPr>
          <p:cNvSpPr/>
          <p:nvPr/>
        </p:nvSpPr>
        <p:spPr>
          <a:xfrm flipH="1">
            <a:off x="651253" y="4185616"/>
            <a:ext cx="1866461" cy="1866464"/>
          </a:xfrm>
          <a:prstGeom prst="ellipse">
            <a:avLst/>
          </a:prstGeom>
          <a:ln w="38100" cap="rnd">
            <a:solidFill>
              <a:srgbClr val="E1E9EA"/>
            </a:solidFill>
          </a:ln>
          <a:effectLst/>
        </p:spPr>
        <p:style>
          <a:lnRef idx="2">
            <a:schemeClr val="accent1"/>
          </a:lnRef>
          <a:fillRef idx="0">
            <a:schemeClr val="accent1"/>
          </a:fillRef>
          <a:effectRef idx="1">
            <a:schemeClr val="accent1"/>
          </a:effectRef>
          <a:fontRef idx="minor">
            <a:schemeClr val="tx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alibri" panose="020F0502020204030204"/>
              </a:rPr>
              <a:t>140 </a:t>
            </a:r>
            <a:r>
              <a:rPr lang="en-US" sz="1900" spc="-150" dirty="0">
                <a:solidFill>
                  <a:prstClr val="white"/>
                </a:solidFill>
                <a:latin typeface="Calibri" panose="020F0502020204030204"/>
              </a:rPr>
              <a:t>collaborateurs</a:t>
            </a:r>
            <a:endParaRPr kumimoji="0" lang="en-US" sz="1900" b="0" i="0" u="none" strike="noStrike" kern="1200" cap="none" spc="-150" normalizeH="0" baseline="0" noProof="0" dirty="0">
              <a:ln>
                <a:noFill/>
              </a:ln>
              <a:solidFill>
                <a:prstClr val="white"/>
              </a:solidFill>
              <a:effectLst/>
              <a:uLnTx/>
              <a:uFillTx/>
              <a:latin typeface="Calibri" panose="020F0502020204030204"/>
              <a:ea typeface="+mn-ea"/>
              <a:cs typeface="+mn-cs"/>
            </a:endParaRPr>
          </a:p>
        </p:txBody>
      </p:sp>
      <p:sp>
        <p:nvSpPr>
          <p:cNvPr id="100" name="Arc 99">
            <a:extLst>
              <a:ext uri="{FF2B5EF4-FFF2-40B4-BE49-F238E27FC236}">
                <a16:creationId xmlns:a16="http://schemas.microsoft.com/office/drawing/2014/main" id="{81AD96B6-A49F-4F3F-0D6A-9D64187C2FCB}"/>
              </a:ext>
            </a:extLst>
          </p:cNvPr>
          <p:cNvSpPr/>
          <p:nvPr/>
        </p:nvSpPr>
        <p:spPr>
          <a:xfrm flipH="1">
            <a:off x="651253" y="4185616"/>
            <a:ext cx="1866461" cy="1866464"/>
          </a:xfrm>
          <a:prstGeom prst="arc">
            <a:avLst>
              <a:gd name="adj1" fmla="val 16332393"/>
              <a:gd name="adj2" fmla="val 16212414"/>
            </a:avLst>
          </a:prstGeom>
          <a:ln w="76200" cap="rnd">
            <a:solidFill>
              <a:schemeClr val="accent2"/>
            </a:solidFill>
          </a:ln>
          <a:effectLst/>
        </p:spPr>
        <p:style>
          <a:lnRef idx="2">
            <a:schemeClr val="accent1"/>
          </a:lnRef>
          <a:fillRef idx="0">
            <a:schemeClr val="accent1"/>
          </a:fillRef>
          <a:effectRef idx="1">
            <a:schemeClr val="accent1"/>
          </a:effectRef>
          <a:fontRef idx="minor">
            <a:schemeClr val="tx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Oval 60">
            <a:extLst>
              <a:ext uri="{FF2B5EF4-FFF2-40B4-BE49-F238E27FC236}">
                <a16:creationId xmlns:a16="http://schemas.microsoft.com/office/drawing/2014/main" id="{E55D2968-FDAC-0C23-8827-45B03DDD5F03}"/>
              </a:ext>
            </a:extLst>
          </p:cNvPr>
          <p:cNvSpPr/>
          <p:nvPr/>
        </p:nvSpPr>
        <p:spPr>
          <a:xfrm flipH="1">
            <a:off x="3268205" y="4191288"/>
            <a:ext cx="1866461" cy="1866464"/>
          </a:xfrm>
          <a:prstGeom prst="ellipse">
            <a:avLst/>
          </a:prstGeom>
          <a:ln w="38100" cap="rnd">
            <a:solidFill>
              <a:srgbClr val="E1E9EA"/>
            </a:solidFill>
          </a:ln>
          <a:effectLst/>
        </p:spPr>
        <p:style>
          <a:lnRef idx="2">
            <a:schemeClr val="accent1"/>
          </a:lnRef>
          <a:fillRef idx="0">
            <a:schemeClr val="accent1"/>
          </a:fillRef>
          <a:effectRef idx="1">
            <a:schemeClr val="accent1"/>
          </a:effectRef>
          <a:fontRef idx="minor">
            <a:schemeClr val="tx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alibri" panose="020F0502020204030204"/>
              </a:rPr>
              <a:t>60 classes</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Arc 101">
            <a:extLst>
              <a:ext uri="{FF2B5EF4-FFF2-40B4-BE49-F238E27FC236}">
                <a16:creationId xmlns:a16="http://schemas.microsoft.com/office/drawing/2014/main" id="{25101868-B0D1-B3BA-B687-C662DF16F289}"/>
              </a:ext>
            </a:extLst>
          </p:cNvPr>
          <p:cNvSpPr/>
          <p:nvPr/>
        </p:nvSpPr>
        <p:spPr>
          <a:xfrm flipH="1">
            <a:off x="3255110" y="4185616"/>
            <a:ext cx="1866461" cy="1866464"/>
          </a:xfrm>
          <a:prstGeom prst="arc">
            <a:avLst>
              <a:gd name="adj1" fmla="val 16232921"/>
              <a:gd name="adj2" fmla="val 16212414"/>
            </a:avLst>
          </a:prstGeom>
          <a:ln w="76200" cap="rnd">
            <a:solidFill>
              <a:schemeClr val="accent3"/>
            </a:solidFill>
          </a:ln>
          <a:effectLst/>
        </p:spPr>
        <p:style>
          <a:lnRef idx="2">
            <a:schemeClr val="accent1"/>
          </a:lnRef>
          <a:fillRef idx="0">
            <a:schemeClr val="accent1"/>
          </a:fillRef>
          <a:effectRef idx="1">
            <a:schemeClr val="accent1"/>
          </a:effectRef>
          <a:fontRef idx="minor">
            <a:schemeClr val="tx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Oval 63">
            <a:extLst>
              <a:ext uri="{FF2B5EF4-FFF2-40B4-BE49-F238E27FC236}">
                <a16:creationId xmlns:a16="http://schemas.microsoft.com/office/drawing/2014/main" id="{E2CD5E2E-E84D-E325-362D-527A33D43398}"/>
              </a:ext>
            </a:extLst>
          </p:cNvPr>
          <p:cNvSpPr/>
          <p:nvPr/>
        </p:nvSpPr>
        <p:spPr>
          <a:xfrm flipH="1">
            <a:off x="3255110" y="1543021"/>
            <a:ext cx="1866461" cy="1866464"/>
          </a:xfrm>
          <a:prstGeom prst="ellipse">
            <a:avLst/>
          </a:prstGeom>
          <a:ln w="38100" cap="rnd">
            <a:solidFill>
              <a:srgbClr val="E1E9EA"/>
            </a:solidFill>
          </a:ln>
          <a:effectLst/>
        </p:spPr>
        <p:style>
          <a:lnRef idx="2">
            <a:schemeClr val="accent1"/>
          </a:lnRef>
          <a:fillRef idx="0">
            <a:schemeClr val="accent1"/>
          </a:fillRef>
          <a:effectRef idx="1">
            <a:schemeClr val="accent1"/>
          </a:effectRef>
          <a:fontRef idx="minor">
            <a:schemeClr val="tx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Arc 103">
            <a:extLst>
              <a:ext uri="{FF2B5EF4-FFF2-40B4-BE49-F238E27FC236}">
                <a16:creationId xmlns:a16="http://schemas.microsoft.com/office/drawing/2014/main" id="{729DC2C1-388F-A678-8F67-2D1526C023F6}"/>
              </a:ext>
            </a:extLst>
          </p:cNvPr>
          <p:cNvSpPr/>
          <p:nvPr/>
        </p:nvSpPr>
        <p:spPr>
          <a:xfrm flipH="1">
            <a:off x="3255110" y="1543021"/>
            <a:ext cx="1866461" cy="1866464"/>
          </a:xfrm>
          <a:prstGeom prst="arc">
            <a:avLst>
              <a:gd name="adj1" fmla="val 16224634"/>
              <a:gd name="adj2" fmla="val 16212269"/>
            </a:avLst>
          </a:prstGeom>
          <a:ln w="76200" cap="rnd">
            <a:solidFill>
              <a:schemeClr val="accent4"/>
            </a:solidFill>
          </a:ln>
          <a:effectLst/>
        </p:spPr>
        <p:style>
          <a:lnRef idx="2">
            <a:schemeClr val="accent1"/>
          </a:lnRef>
          <a:fillRef idx="0">
            <a:schemeClr val="accent1"/>
          </a:fillRef>
          <a:effectRef idx="1">
            <a:schemeClr val="accent1"/>
          </a:effectRef>
          <a:fontRef idx="minor">
            <a:schemeClr val="tx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alibri" panose="020F0502020204030204"/>
              </a:rPr>
              <a:t>8 </a:t>
            </a:r>
            <a:r>
              <a:rPr lang="en-US" sz="2400" dirty="0" err="1">
                <a:solidFill>
                  <a:prstClr val="white"/>
                </a:solidFill>
                <a:latin typeface="Calibri" panose="020F0502020204030204"/>
              </a:rPr>
              <a:t>bâtiments</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5" name="Grouper">
            <a:extLst>
              <a:ext uri="{FF2B5EF4-FFF2-40B4-BE49-F238E27FC236}">
                <a16:creationId xmlns:a16="http://schemas.microsoft.com/office/drawing/2014/main" id="{C6176AE4-D46A-19CA-6D6A-FBB202AD167B}"/>
              </a:ext>
            </a:extLst>
          </p:cNvPr>
          <p:cNvGrpSpPr/>
          <p:nvPr/>
        </p:nvGrpSpPr>
        <p:grpSpPr>
          <a:xfrm>
            <a:off x="8398651" y="4247376"/>
            <a:ext cx="867087" cy="362729"/>
            <a:chOff x="809672" y="76200"/>
            <a:chExt cx="941124" cy="393700"/>
          </a:xfrm>
        </p:grpSpPr>
        <p:sp>
          <p:nvSpPr>
            <p:cNvPr id="106" name="Cercle">
              <a:extLst>
                <a:ext uri="{FF2B5EF4-FFF2-40B4-BE49-F238E27FC236}">
                  <a16:creationId xmlns:a16="http://schemas.microsoft.com/office/drawing/2014/main" id="{2D230E68-B70C-B080-D20F-4E64FB74E8D4}"/>
                </a:ext>
              </a:extLst>
            </p:cNvPr>
            <p:cNvSpPr/>
            <p:nvPr/>
          </p:nvSpPr>
          <p:spPr>
            <a:xfrm>
              <a:off x="1357095" y="76200"/>
              <a:ext cx="393701" cy="393700"/>
            </a:xfrm>
            <a:prstGeom prst="ellipse">
              <a:avLst/>
            </a:prstGeom>
            <a:solidFill>
              <a:schemeClr val="accent2"/>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sz="1600">
                <a:solidFill>
                  <a:schemeClr val="bg1"/>
                </a:solidFill>
              </a:endParaRPr>
            </a:p>
          </p:txBody>
        </p:sp>
        <p:sp>
          <p:nvSpPr>
            <p:cNvPr id="107" name="Bassins">
              <a:extLst>
                <a:ext uri="{FF2B5EF4-FFF2-40B4-BE49-F238E27FC236}">
                  <a16:creationId xmlns:a16="http://schemas.microsoft.com/office/drawing/2014/main" id="{9FB25B47-7A71-5514-5EAD-06B194C99230}"/>
                </a:ext>
              </a:extLst>
            </p:cNvPr>
            <p:cNvSpPr txBox="1"/>
            <p:nvPr/>
          </p:nvSpPr>
          <p:spPr>
            <a:xfrm>
              <a:off x="809672" y="76200"/>
              <a:ext cx="111421" cy="3785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584200">
                <a:defRPr sz="3000">
                  <a:latin typeface="+mj-lt"/>
                  <a:ea typeface="+mj-ea"/>
                  <a:cs typeface="+mj-cs"/>
                  <a:sym typeface="Gill Sans"/>
                </a:defRPr>
              </a:lvl1pPr>
            </a:lstStyle>
            <a:p>
              <a:endParaRPr sz="1600">
                <a:solidFill>
                  <a:schemeClr val="bg1"/>
                </a:solidFill>
              </a:endParaRPr>
            </a:p>
          </p:txBody>
        </p:sp>
      </p:grpSp>
    </p:spTree>
    <p:extLst>
      <p:ext uri="{BB962C8B-B14F-4D97-AF65-F5344CB8AC3E}">
        <p14:creationId xmlns:p14="http://schemas.microsoft.com/office/powerpoint/2010/main" val="832945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114864"/>
            </a:gs>
            <a:gs pos="72000">
              <a:schemeClr val="tx2">
                <a:lumMod val="60000"/>
                <a:lumOff val="40000"/>
              </a:schemeClr>
            </a:gs>
            <a:gs pos="100000">
              <a:schemeClr val="bg2">
                <a:lumMod val="75000"/>
              </a:schemeClr>
            </a:gs>
          </a:gsLst>
          <a:lin ang="0" scaled="1"/>
          <a:tileRect/>
        </a:gradFill>
        <a:effectLst/>
      </p:bgPr>
    </p:bg>
    <p:spTree>
      <p:nvGrpSpPr>
        <p:cNvPr id="1" name=""/>
        <p:cNvGrpSpPr/>
        <p:nvPr/>
      </p:nvGrpSpPr>
      <p:grpSpPr>
        <a:xfrm>
          <a:off x="0" y="0"/>
          <a:ext cx="0" cy="0"/>
          <a:chOff x="0" y="0"/>
          <a:chExt cx="0" cy="0"/>
        </a:xfrm>
      </p:grpSpPr>
      <p:grpSp>
        <p:nvGrpSpPr>
          <p:cNvPr id="30" name="Groupe 29">
            <a:extLst>
              <a:ext uri="{FF2B5EF4-FFF2-40B4-BE49-F238E27FC236}">
                <a16:creationId xmlns:a16="http://schemas.microsoft.com/office/drawing/2014/main" id="{251F939F-27F3-AF1F-29F9-61F27FCA5155}"/>
              </a:ext>
            </a:extLst>
          </p:cNvPr>
          <p:cNvGrpSpPr/>
          <p:nvPr/>
        </p:nvGrpSpPr>
        <p:grpSpPr>
          <a:xfrm>
            <a:off x="9115257" y="419695"/>
            <a:ext cx="3023868" cy="6232050"/>
            <a:chOff x="9115257" y="419695"/>
            <a:chExt cx="3023868" cy="6232050"/>
          </a:xfrm>
        </p:grpSpPr>
        <p:sp>
          <p:nvSpPr>
            <p:cNvPr id="31" name="Cercle">
              <a:extLst>
                <a:ext uri="{FF2B5EF4-FFF2-40B4-BE49-F238E27FC236}">
                  <a16:creationId xmlns:a16="http://schemas.microsoft.com/office/drawing/2014/main" id="{D8E7322B-42F3-3D63-3807-C1D2B85B0FAA}"/>
                </a:ext>
              </a:extLst>
            </p:cNvPr>
            <p:cNvSpPr/>
            <p:nvPr/>
          </p:nvSpPr>
          <p:spPr>
            <a:xfrm>
              <a:off x="10694656" y="4501718"/>
              <a:ext cx="631849" cy="63184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7" name="Cercle">
              <a:extLst>
                <a:ext uri="{FF2B5EF4-FFF2-40B4-BE49-F238E27FC236}">
                  <a16:creationId xmlns:a16="http://schemas.microsoft.com/office/drawing/2014/main" id="{E921D41C-8862-935D-47D6-1D351B67A5F9}"/>
                </a:ext>
              </a:extLst>
            </p:cNvPr>
            <p:cNvSpPr/>
            <p:nvPr/>
          </p:nvSpPr>
          <p:spPr>
            <a:xfrm>
              <a:off x="9765916" y="3336509"/>
              <a:ext cx="362729"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8" name="Cercle">
              <a:extLst>
                <a:ext uri="{FF2B5EF4-FFF2-40B4-BE49-F238E27FC236}">
                  <a16:creationId xmlns:a16="http://schemas.microsoft.com/office/drawing/2014/main" id="{56C94ED3-7FDF-A0DE-D0F6-A80F9AE1CE67}"/>
                </a:ext>
              </a:extLst>
            </p:cNvPr>
            <p:cNvSpPr/>
            <p:nvPr/>
          </p:nvSpPr>
          <p:spPr>
            <a:xfrm>
              <a:off x="10085521" y="2554525"/>
              <a:ext cx="555587" cy="555587"/>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9" name="Cercle">
              <a:extLst>
                <a:ext uri="{FF2B5EF4-FFF2-40B4-BE49-F238E27FC236}">
                  <a16:creationId xmlns:a16="http://schemas.microsoft.com/office/drawing/2014/main" id="{6E4AA8EB-5F9A-41A2-9D7F-F009E0757687}"/>
                </a:ext>
              </a:extLst>
            </p:cNvPr>
            <p:cNvSpPr/>
            <p:nvPr/>
          </p:nvSpPr>
          <p:spPr>
            <a:xfrm>
              <a:off x="11611854" y="1550729"/>
              <a:ext cx="362729" cy="362729"/>
            </a:xfrm>
            <a:prstGeom prst="ellipse">
              <a:avLst/>
            </a:prstGeom>
            <a:solidFill>
              <a:schemeClr val="bg2">
                <a:lumMod val="90000"/>
              </a:schemeClr>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0" name="Cercle">
              <a:extLst>
                <a:ext uri="{FF2B5EF4-FFF2-40B4-BE49-F238E27FC236}">
                  <a16:creationId xmlns:a16="http://schemas.microsoft.com/office/drawing/2014/main" id="{0885F890-3B16-6692-E86D-2962599278BC}"/>
                </a:ext>
              </a:extLst>
            </p:cNvPr>
            <p:cNvSpPr/>
            <p:nvPr/>
          </p:nvSpPr>
          <p:spPr>
            <a:xfrm>
              <a:off x="11776397" y="419695"/>
              <a:ext cx="362728"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1" name="Cercle">
              <a:extLst>
                <a:ext uri="{FF2B5EF4-FFF2-40B4-BE49-F238E27FC236}">
                  <a16:creationId xmlns:a16="http://schemas.microsoft.com/office/drawing/2014/main" id="{2CF93A8D-FC21-D4BD-15BD-E8E93EE02958}"/>
                </a:ext>
              </a:extLst>
            </p:cNvPr>
            <p:cNvSpPr/>
            <p:nvPr/>
          </p:nvSpPr>
          <p:spPr>
            <a:xfrm>
              <a:off x="11543557" y="3176552"/>
              <a:ext cx="362728" cy="362729"/>
            </a:xfrm>
            <a:prstGeom prst="ellipse">
              <a:avLst/>
            </a:prstGeom>
            <a:solidFill>
              <a:schemeClr val="bg2">
                <a:lumMod val="90000"/>
              </a:schemeClr>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2" name="Cercle">
              <a:extLst>
                <a:ext uri="{FF2B5EF4-FFF2-40B4-BE49-F238E27FC236}">
                  <a16:creationId xmlns:a16="http://schemas.microsoft.com/office/drawing/2014/main" id="{8A1B7265-7BB6-07E1-8AC8-A6FBB5F4E780}"/>
                </a:ext>
              </a:extLst>
            </p:cNvPr>
            <p:cNvSpPr/>
            <p:nvPr/>
          </p:nvSpPr>
          <p:spPr>
            <a:xfrm>
              <a:off x="11010580" y="5415933"/>
              <a:ext cx="362729" cy="362728"/>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3" name="Cercle">
              <a:extLst>
                <a:ext uri="{FF2B5EF4-FFF2-40B4-BE49-F238E27FC236}">
                  <a16:creationId xmlns:a16="http://schemas.microsoft.com/office/drawing/2014/main" id="{FDBA0929-6E9A-4FF1-B296-AE4DC16FB5B0}"/>
                </a:ext>
              </a:extLst>
            </p:cNvPr>
            <p:cNvSpPr/>
            <p:nvPr/>
          </p:nvSpPr>
          <p:spPr>
            <a:xfrm>
              <a:off x="9605144" y="5523154"/>
              <a:ext cx="362728"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4" name="Cercle">
              <a:extLst>
                <a:ext uri="{FF2B5EF4-FFF2-40B4-BE49-F238E27FC236}">
                  <a16:creationId xmlns:a16="http://schemas.microsoft.com/office/drawing/2014/main" id="{7278390D-B7A2-BC87-DDE8-FAD78089C0D5}"/>
                </a:ext>
              </a:extLst>
            </p:cNvPr>
            <p:cNvSpPr/>
            <p:nvPr/>
          </p:nvSpPr>
          <p:spPr>
            <a:xfrm>
              <a:off x="9115257" y="6289016"/>
              <a:ext cx="362729"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5" name="Cercle">
              <a:extLst>
                <a:ext uri="{FF2B5EF4-FFF2-40B4-BE49-F238E27FC236}">
                  <a16:creationId xmlns:a16="http://schemas.microsoft.com/office/drawing/2014/main" id="{86478814-DAD8-6F5F-FA07-148CA7C0593C}"/>
                </a:ext>
              </a:extLst>
            </p:cNvPr>
            <p:cNvSpPr/>
            <p:nvPr/>
          </p:nvSpPr>
          <p:spPr>
            <a:xfrm>
              <a:off x="10761919" y="2126750"/>
              <a:ext cx="362728" cy="362730"/>
            </a:xfrm>
            <a:prstGeom prst="ellipse">
              <a:avLst/>
            </a:prstGeom>
            <a:solidFill>
              <a:schemeClr val="bg2">
                <a:lumMod val="90000"/>
              </a:schemeClr>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6" name="Cercle">
              <a:extLst>
                <a:ext uri="{FF2B5EF4-FFF2-40B4-BE49-F238E27FC236}">
                  <a16:creationId xmlns:a16="http://schemas.microsoft.com/office/drawing/2014/main" id="{892A2407-C72E-9B16-F8D5-3074CA90E0C0}"/>
                </a:ext>
              </a:extLst>
            </p:cNvPr>
            <p:cNvSpPr/>
            <p:nvPr/>
          </p:nvSpPr>
          <p:spPr>
            <a:xfrm>
              <a:off x="11145465" y="4410666"/>
              <a:ext cx="362729"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grpSp>
      <p:pic>
        <p:nvPicPr>
          <p:cNvPr id="47" name="Image 46" descr="Une image contenant texte, Police, logo, Graphique&#10;&#10;Description générée automatiquement">
            <a:extLst>
              <a:ext uri="{FF2B5EF4-FFF2-40B4-BE49-F238E27FC236}">
                <a16:creationId xmlns:a16="http://schemas.microsoft.com/office/drawing/2014/main" id="{85A2713E-3C6F-83DF-3760-ED2C9C305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5" y="55602"/>
            <a:ext cx="381884" cy="645438"/>
          </a:xfrm>
          <a:prstGeom prst="rect">
            <a:avLst/>
          </a:prstGeom>
        </p:spPr>
      </p:pic>
      <p:sp>
        <p:nvSpPr>
          <p:cNvPr id="2" name="ZoneTexte 1">
            <a:extLst>
              <a:ext uri="{FF2B5EF4-FFF2-40B4-BE49-F238E27FC236}">
                <a16:creationId xmlns:a16="http://schemas.microsoft.com/office/drawing/2014/main" id="{30BF1BCD-374D-BC3C-8BB9-B4B1D348B34E}"/>
              </a:ext>
            </a:extLst>
          </p:cNvPr>
          <p:cNvSpPr txBox="1"/>
          <p:nvPr/>
        </p:nvSpPr>
        <p:spPr>
          <a:xfrm>
            <a:off x="404674" y="1868900"/>
            <a:ext cx="874914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2400" b="1" i="0" u="none" strike="noStrike" kern="1200" cap="none" spc="0" normalizeH="0" baseline="0" noProof="0">
              <a:ln>
                <a:noFill/>
              </a:ln>
              <a:solidFill>
                <a:prstClr val="white"/>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CH"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1">
            <a:extLst>
              <a:ext uri="{FF2B5EF4-FFF2-40B4-BE49-F238E27FC236}">
                <a16:creationId xmlns:a16="http://schemas.microsoft.com/office/drawing/2014/main" id="{DD151303-68FB-5684-1182-C7E8C98D3EAA}"/>
              </a:ext>
            </a:extLst>
          </p:cNvPr>
          <p:cNvSpPr txBox="1">
            <a:spLocks/>
          </p:cNvSpPr>
          <p:nvPr/>
        </p:nvSpPr>
        <p:spPr>
          <a:xfrm>
            <a:off x="517092" y="844331"/>
            <a:ext cx="11157817" cy="4887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H" sz="1800" b="0" i="0" u="none" strike="noStrike" kern="1200" cap="none" spc="0" normalizeH="0" baseline="0" noProof="0">
              <a:ln>
                <a:noFill/>
              </a:ln>
              <a:solidFill>
                <a:srgbClr val="144B6A"/>
              </a:solidFill>
              <a:effectLst/>
              <a:uLnTx/>
              <a:uFillTx/>
              <a:latin typeface="Calibri" panose="020F0502020204030204"/>
              <a:ea typeface="+mn-ea"/>
              <a:cs typeface="+mn-cs"/>
            </a:endParaRPr>
          </a:p>
        </p:txBody>
      </p:sp>
      <p:grpSp>
        <p:nvGrpSpPr>
          <p:cNvPr id="6" name="Group 6">
            <a:extLst>
              <a:ext uri="{FF2B5EF4-FFF2-40B4-BE49-F238E27FC236}">
                <a16:creationId xmlns:a16="http://schemas.microsoft.com/office/drawing/2014/main" id="{DBD88117-E797-5A4B-7151-8DAE8800E4EC}"/>
              </a:ext>
            </a:extLst>
          </p:cNvPr>
          <p:cNvGrpSpPr/>
          <p:nvPr/>
        </p:nvGrpSpPr>
        <p:grpSpPr>
          <a:xfrm>
            <a:off x="8150094" y="2684442"/>
            <a:ext cx="3126976" cy="3126977"/>
            <a:chOff x="1319544" y="1031865"/>
            <a:chExt cx="4724400" cy="4724400"/>
          </a:xfrm>
        </p:grpSpPr>
        <p:sp>
          <p:nvSpPr>
            <p:cNvPr id="8" name="Oval 7">
              <a:extLst>
                <a:ext uri="{FF2B5EF4-FFF2-40B4-BE49-F238E27FC236}">
                  <a16:creationId xmlns:a16="http://schemas.microsoft.com/office/drawing/2014/main" id="{0CC9694B-7ADA-2785-383E-D07C210C3BA4}"/>
                </a:ext>
              </a:extLst>
            </p:cNvPr>
            <p:cNvSpPr/>
            <p:nvPr/>
          </p:nvSpPr>
          <p:spPr>
            <a:xfrm>
              <a:off x="1319544" y="1031865"/>
              <a:ext cx="4724400" cy="47244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F7808D17-78E2-CEF4-F60A-CB334B2EFBDA}"/>
                </a:ext>
              </a:extLst>
            </p:cNvPr>
            <p:cNvGrpSpPr/>
            <p:nvPr/>
          </p:nvGrpSpPr>
          <p:grpSpPr>
            <a:xfrm>
              <a:off x="2370643" y="2033174"/>
              <a:ext cx="2835259" cy="2899934"/>
              <a:chOff x="1936297" y="2602593"/>
              <a:chExt cx="3254456" cy="3328694"/>
            </a:xfrm>
          </p:grpSpPr>
          <p:sp>
            <p:nvSpPr>
              <p:cNvPr id="10" name="Freeform 249">
                <a:extLst>
                  <a:ext uri="{FF2B5EF4-FFF2-40B4-BE49-F238E27FC236}">
                    <a16:creationId xmlns:a16="http://schemas.microsoft.com/office/drawing/2014/main" id="{E056F7AB-DC4A-1BC2-080E-F58E63974EAF}"/>
                  </a:ext>
                </a:extLst>
              </p:cNvPr>
              <p:cNvSpPr>
                <a:spLocks/>
              </p:cNvSpPr>
              <p:nvPr/>
            </p:nvSpPr>
            <p:spPr bwMode="auto">
              <a:xfrm>
                <a:off x="2209347" y="4078968"/>
                <a:ext cx="742950" cy="361950"/>
              </a:xfrm>
              <a:custGeom>
                <a:avLst/>
                <a:gdLst>
                  <a:gd name="T0" fmla="*/ 358 w 468"/>
                  <a:gd name="T1" fmla="*/ 226 h 228"/>
                  <a:gd name="T2" fmla="*/ 358 w 468"/>
                  <a:gd name="T3" fmla="*/ 226 h 228"/>
                  <a:gd name="T4" fmla="*/ 294 w 468"/>
                  <a:gd name="T5" fmla="*/ 228 h 228"/>
                  <a:gd name="T6" fmla="*/ 238 w 468"/>
                  <a:gd name="T7" fmla="*/ 228 h 228"/>
                  <a:gd name="T8" fmla="*/ 190 w 468"/>
                  <a:gd name="T9" fmla="*/ 226 h 228"/>
                  <a:gd name="T10" fmla="*/ 148 w 468"/>
                  <a:gd name="T11" fmla="*/ 220 h 228"/>
                  <a:gd name="T12" fmla="*/ 114 w 468"/>
                  <a:gd name="T13" fmla="*/ 214 h 228"/>
                  <a:gd name="T14" fmla="*/ 84 w 468"/>
                  <a:gd name="T15" fmla="*/ 206 h 228"/>
                  <a:gd name="T16" fmla="*/ 60 w 468"/>
                  <a:gd name="T17" fmla="*/ 196 h 228"/>
                  <a:gd name="T18" fmla="*/ 42 w 468"/>
                  <a:gd name="T19" fmla="*/ 186 h 228"/>
                  <a:gd name="T20" fmla="*/ 28 w 468"/>
                  <a:gd name="T21" fmla="*/ 176 h 228"/>
                  <a:gd name="T22" fmla="*/ 16 w 468"/>
                  <a:gd name="T23" fmla="*/ 166 h 228"/>
                  <a:gd name="T24" fmla="*/ 10 w 468"/>
                  <a:gd name="T25" fmla="*/ 158 h 228"/>
                  <a:gd name="T26" fmla="*/ 4 w 468"/>
                  <a:gd name="T27" fmla="*/ 148 h 228"/>
                  <a:gd name="T28" fmla="*/ 0 w 468"/>
                  <a:gd name="T29" fmla="*/ 136 h 228"/>
                  <a:gd name="T30" fmla="*/ 0 w 468"/>
                  <a:gd name="T31" fmla="*/ 130 h 228"/>
                  <a:gd name="T32" fmla="*/ 0 w 468"/>
                  <a:gd name="T33" fmla="*/ 130 h 228"/>
                  <a:gd name="T34" fmla="*/ 0 w 468"/>
                  <a:gd name="T35" fmla="*/ 114 h 228"/>
                  <a:gd name="T36" fmla="*/ 2 w 468"/>
                  <a:gd name="T37" fmla="*/ 98 h 228"/>
                  <a:gd name="T38" fmla="*/ 6 w 468"/>
                  <a:gd name="T39" fmla="*/ 82 h 228"/>
                  <a:gd name="T40" fmla="*/ 10 w 468"/>
                  <a:gd name="T41" fmla="*/ 70 h 228"/>
                  <a:gd name="T42" fmla="*/ 14 w 468"/>
                  <a:gd name="T43" fmla="*/ 58 h 228"/>
                  <a:gd name="T44" fmla="*/ 20 w 468"/>
                  <a:gd name="T45" fmla="*/ 48 h 228"/>
                  <a:gd name="T46" fmla="*/ 28 w 468"/>
                  <a:gd name="T47" fmla="*/ 38 h 228"/>
                  <a:gd name="T48" fmla="*/ 34 w 468"/>
                  <a:gd name="T49" fmla="*/ 30 h 228"/>
                  <a:gd name="T50" fmla="*/ 52 w 468"/>
                  <a:gd name="T51" fmla="*/ 18 h 228"/>
                  <a:gd name="T52" fmla="*/ 70 w 468"/>
                  <a:gd name="T53" fmla="*/ 8 h 228"/>
                  <a:gd name="T54" fmla="*/ 90 w 468"/>
                  <a:gd name="T55" fmla="*/ 4 h 228"/>
                  <a:gd name="T56" fmla="*/ 110 w 468"/>
                  <a:gd name="T57" fmla="*/ 0 h 228"/>
                  <a:gd name="T58" fmla="*/ 130 w 468"/>
                  <a:gd name="T59" fmla="*/ 0 h 228"/>
                  <a:gd name="T60" fmla="*/ 150 w 468"/>
                  <a:gd name="T61" fmla="*/ 2 h 228"/>
                  <a:gd name="T62" fmla="*/ 186 w 468"/>
                  <a:gd name="T63" fmla="*/ 8 h 228"/>
                  <a:gd name="T64" fmla="*/ 210 w 468"/>
                  <a:gd name="T65" fmla="*/ 14 h 228"/>
                  <a:gd name="T66" fmla="*/ 220 w 468"/>
                  <a:gd name="T67" fmla="*/ 18 h 228"/>
                  <a:gd name="T68" fmla="*/ 390 w 468"/>
                  <a:gd name="T69" fmla="*/ 62 h 228"/>
                  <a:gd name="T70" fmla="*/ 390 w 468"/>
                  <a:gd name="T71" fmla="*/ 62 h 228"/>
                  <a:gd name="T72" fmla="*/ 406 w 468"/>
                  <a:gd name="T73" fmla="*/ 64 h 228"/>
                  <a:gd name="T74" fmla="*/ 436 w 468"/>
                  <a:gd name="T75" fmla="*/ 70 h 228"/>
                  <a:gd name="T76" fmla="*/ 452 w 468"/>
                  <a:gd name="T77" fmla="*/ 74 h 228"/>
                  <a:gd name="T78" fmla="*/ 462 w 468"/>
                  <a:gd name="T79" fmla="*/ 80 h 228"/>
                  <a:gd name="T80" fmla="*/ 466 w 468"/>
                  <a:gd name="T81" fmla="*/ 82 h 228"/>
                  <a:gd name="T82" fmla="*/ 468 w 468"/>
                  <a:gd name="T83" fmla="*/ 86 h 228"/>
                  <a:gd name="T84" fmla="*/ 468 w 468"/>
                  <a:gd name="T85" fmla="*/ 90 h 228"/>
                  <a:gd name="T86" fmla="*/ 466 w 468"/>
                  <a:gd name="T87" fmla="*/ 94 h 228"/>
                  <a:gd name="T88" fmla="*/ 466 w 468"/>
                  <a:gd name="T89" fmla="*/ 94 h 228"/>
                  <a:gd name="T90" fmla="*/ 462 w 468"/>
                  <a:gd name="T91" fmla="*/ 100 h 228"/>
                  <a:gd name="T92" fmla="*/ 458 w 468"/>
                  <a:gd name="T93" fmla="*/ 104 h 228"/>
                  <a:gd name="T94" fmla="*/ 450 w 468"/>
                  <a:gd name="T95" fmla="*/ 110 h 228"/>
                  <a:gd name="T96" fmla="*/ 442 w 468"/>
                  <a:gd name="T97" fmla="*/ 114 h 228"/>
                  <a:gd name="T98" fmla="*/ 432 w 468"/>
                  <a:gd name="T99" fmla="*/ 114 h 228"/>
                  <a:gd name="T100" fmla="*/ 420 w 468"/>
                  <a:gd name="T101" fmla="*/ 112 h 228"/>
                  <a:gd name="T102" fmla="*/ 406 w 468"/>
                  <a:gd name="T103" fmla="*/ 10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68" h="228">
                    <a:moveTo>
                      <a:pt x="358" y="226"/>
                    </a:moveTo>
                    <a:lnTo>
                      <a:pt x="358" y="226"/>
                    </a:lnTo>
                    <a:lnTo>
                      <a:pt x="294" y="228"/>
                    </a:lnTo>
                    <a:lnTo>
                      <a:pt x="238" y="228"/>
                    </a:lnTo>
                    <a:lnTo>
                      <a:pt x="190" y="226"/>
                    </a:lnTo>
                    <a:lnTo>
                      <a:pt x="148" y="220"/>
                    </a:lnTo>
                    <a:lnTo>
                      <a:pt x="114" y="214"/>
                    </a:lnTo>
                    <a:lnTo>
                      <a:pt x="84" y="206"/>
                    </a:lnTo>
                    <a:lnTo>
                      <a:pt x="60" y="196"/>
                    </a:lnTo>
                    <a:lnTo>
                      <a:pt x="42" y="186"/>
                    </a:lnTo>
                    <a:lnTo>
                      <a:pt x="28" y="176"/>
                    </a:lnTo>
                    <a:lnTo>
                      <a:pt x="16" y="166"/>
                    </a:lnTo>
                    <a:lnTo>
                      <a:pt x="10" y="158"/>
                    </a:lnTo>
                    <a:lnTo>
                      <a:pt x="4" y="148"/>
                    </a:lnTo>
                    <a:lnTo>
                      <a:pt x="0" y="136"/>
                    </a:lnTo>
                    <a:lnTo>
                      <a:pt x="0" y="130"/>
                    </a:lnTo>
                    <a:lnTo>
                      <a:pt x="0" y="130"/>
                    </a:lnTo>
                    <a:lnTo>
                      <a:pt x="0" y="114"/>
                    </a:lnTo>
                    <a:lnTo>
                      <a:pt x="2" y="98"/>
                    </a:lnTo>
                    <a:lnTo>
                      <a:pt x="6" y="82"/>
                    </a:lnTo>
                    <a:lnTo>
                      <a:pt x="10" y="70"/>
                    </a:lnTo>
                    <a:lnTo>
                      <a:pt x="14" y="58"/>
                    </a:lnTo>
                    <a:lnTo>
                      <a:pt x="20" y="48"/>
                    </a:lnTo>
                    <a:lnTo>
                      <a:pt x="28" y="38"/>
                    </a:lnTo>
                    <a:lnTo>
                      <a:pt x="34" y="30"/>
                    </a:lnTo>
                    <a:lnTo>
                      <a:pt x="52" y="18"/>
                    </a:lnTo>
                    <a:lnTo>
                      <a:pt x="70" y="8"/>
                    </a:lnTo>
                    <a:lnTo>
                      <a:pt x="90" y="4"/>
                    </a:lnTo>
                    <a:lnTo>
                      <a:pt x="110" y="0"/>
                    </a:lnTo>
                    <a:lnTo>
                      <a:pt x="130" y="0"/>
                    </a:lnTo>
                    <a:lnTo>
                      <a:pt x="150" y="2"/>
                    </a:lnTo>
                    <a:lnTo>
                      <a:pt x="186" y="8"/>
                    </a:lnTo>
                    <a:lnTo>
                      <a:pt x="210" y="14"/>
                    </a:lnTo>
                    <a:lnTo>
                      <a:pt x="220" y="18"/>
                    </a:lnTo>
                    <a:lnTo>
                      <a:pt x="390" y="62"/>
                    </a:lnTo>
                    <a:lnTo>
                      <a:pt x="390" y="62"/>
                    </a:lnTo>
                    <a:lnTo>
                      <a:pt x="406" y="64"/>
                    </a:lnTo>
                    <a:lnTo>
                      <a:pt x="436" y="70"/>
                    </a:lnTo>
                    <a:lnTo>
                      <a:pt x="452" y="74"/>
                    </a:lnTo>
                    <a:lnTo>
                      <a:pt x="462" y="80"/>
                    </a:lnTo>
                    <a:lnTo>
                      <a:pt x="466" y="82"/>
                    </a:lnTo>
                    <a:lnTo>
                      <a:pt x="468" y="86"/>
                    </a:lnTo>
                    <a:lnTo>
                      <a:pt x="468" y="90"/>
                    </a:lnTo>
                    <a:lnTo>
                      <a:pt x="466" y="94"/>
                    </a:lnTo>
                    <a:lnTo>
                      <a:pt x="466" y="94"/>
                    </a:lnTo>
                    <a:lnTo>
                      <a:pt x="462" y="100"/>
                    </a:lnTo>
                    <a:lnTo>
                      <a:pt x="458" y="104"/>
                    </a:lnTo>
                    <a:lnTo>
                      <a:pt x="450" y="110"/>
                    </a:lnTo>
                    <a:lnTo>
                      <a:pt x="442" y="114"/>
                    </a:lnTo>
                    <a:lnTo>
                      <a:pt x="432" y="114"/>
                    </a:lnTo>
                    <a:lnTo>
                      <a:pt x="420" y="112"/>
                    </a:lnTo>
                    <a:lnTo>
                      <a:pt x="406" y="1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250">
                <a:extLst>
                  <a:ext uri="{FF2B5EF4-FFF2-40B4-BE49-F238E27FC236}">
                    <a16:creationId xmlns:a16="http://schemas.microsoft.com/office/drawing/2014/main" id="{B416008A-40B4-8191-B381-635092E8B0A8}"/>
                  </a:ext>
                </a:extLst>
              </p:cNvPr>
              <p:cNvSpPr>
                <a:spLocks/>
              </p:cNvSpPr>
              <p:nvPr/>
            </p:nvSpPr>
            <p:spPr bwMode="auto">
              <a:xfrm>
                <a:off x="2472872" y="5421993"/>
                <a:ext cx="431800" cy="203200"/>
              </a:xfrm>
              <a:custGeom>
                <a:avLst/>
                <a:gdLst>
                  <a:gd name="T0" fmla="*/ 0 w 272"/>
                  <a:gd name="T1" fmla="*/ 56 h 128"/>
                  <a:gd name="T2" fmla="*/ 270 w 272"/>
                  <a:gd name="T3" fmla="*/ 128 h 128"/>
                  <a:gd name="T4" fmla="*/ 272 w 272"/>
                  <a:gd name="T5" fmla="*/ 120 h 128"/>
                  <a:gd name="T6" fmla="*/ 0 w 272"/>
                  <a:gd name="T7" fmla="*/ 0 h 128"/>
                  <a:gd name="T8" fmla="*/ 0 w 272"/>
                  <a:gd name="T9" fmla="*/ 56 h 128"/>
                </a:gdLst>
                <a:ahLst/>
                <a:cxnLst>
                  <a:cxn ang="0">
                    <a:pos x="T0" y="T1"/>
                  </a:cxn>
                  <a:cxn ang="0">
                    <a:pos x="T2" y="T3"/>
                  </a:cxn>
                  <a:cxn ang="0">
                    <a:pos x="T4" y="T5"/>
                  </a:cxn>
                  <a:cxn ang="0">
                    <a:pos x="T6" y="T7"/>
                  </a:cxn>
                  <a:cxn ang="0">
                    <a:pos x="T8" y="T9"/>
                  </a:cxn>
                </a:cxnLst>
                <a:rect l="0" t="0" r="r" b="b"/>
                <a:pathLst>
                  <a:path w="272" h="128">
                    <a:moveTo>
                      <a:pt x="0" y="56"/>
                    </a:moveTo>
                    <a:lnTo>
                      <a:pt x="270" y="128"/>
                    </a:lnTo>
                    <a:lnTo>
                      <a:pt x="272" y="120"/>
                    </a:lnTo>
                    <a:lnTo>
                      <a:pt x="0" y="0"/>
                    </a:lnTo>
                    <a:lnTo>
                      <a:pt x="0" y="56"/>
                    </a:lnTo>
                    <a:close/>
                  </a:path>
                </a:pathLst>
              </a:custGeom>
              <a:solidFill>
                <a:srgbClr val="3634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251">
                <a:extLst>
                  <a:ext uri="{FF2B5EF4-FFF2-40B4-BE49-F238E27FC236}">
                    <a16:creationId xmlns:a16="http://schemas.microsoft.com/office/drawing/2014/main" id="{F160FD0E-75AC-1E68-F7D7-4FD73A9232EF}"/>
                  </a:ext>
                </a:extLst>
              </p:cNvPr>
              <p:cNvSpPr>
                <a:spLocks/>
              </p:cNvSpPr>
              <p:nvPr/>
            </p:nvSpPr>
            <p:spPr bwMode="auto">
              <a:xfrm>
                <a:off x="2831647" y="5634718"/>
                <a:ext cx="117475" cy="117475"/>
              </a:xfrm>
              <a:custGeom>
                <a:avLst/>
                <a:gdLst>
                  <a:gd name="T0" fmla="*/ 0 w 74"/>
                  <a:gd name="T1" fmla="*/ 38 h 74"/>
                  <a:gd name="T2" fmla="*/ 0 w 74"/>
                  <a:gd name="T3" fmla="*/ 38 h 74"/>
                  <a:gd name="T4" fmla="*/ 2 w 74"/>
                  <a:gd name="T5" fmla="*/ 44 h 74"/>
                  <a:gd name="T6" fmla="*/ 4 w 74"/>
                  <a:gd name="T7" fmla="*/ 52 h 74"/>
                  <a:gd name="T8" fmla="*/ 8 w 74"/>
                  <a:gd name="T9" fmla="*/ 58 h 74"/>
                  <a:gd name="T10" fmla="*/ 12 w 74"/>
                  <a:gd name="T11" fmla="*/ 64 h 74"/>
                  <a:gd name="T12" fmla="*/ 18 w 74"/>
                  <a:gd name="T13" fmla="*/ 68 h 74"/>
                  <a:gd name="T14" fmla="*/ 24 w 74"/>
                  <a:gd name="T15" fmla="*/ 72 h 74"/>
                  <a:gd name="T16" fmla="*/ 30 w 74"/>
                  <a:gd name="T17" fmla="*/ 74 h 74"/>
                  <a:gd name="T18" fmla="*/ 38 w 74"/>
                  <a:gd name="T19" fmla="*/ 74 h 74"/>
                  <a:gd name="T20" fmla="*/ 38 w 74"/>
                  <a:gd name="T21" fmla="*/ 74 h 74"/>
                  <a:gd name="T22" fmla="*/ 44 w 74"/>
                  <a:gd name="T23" fmla="*/ 74 h 74"/>
                  <a:gd name="T24" fmla="*/ 52 w 74"/>
                  <a:gd name="T25" fmla="*/ 72 h 74"/>
                  <a:gd name="T26" fmla="*/ 58 w 74"/>
                  <a:gd name="T27" fmla="*/ 68 h 74"/>
                  <a:gd name="T28" fmla="*/ 64 w 74"/>
                  <a:gd name="T29" fmla="*/ 64 h 74"/>
                  <a:gd name="T30" fmla="*/ 68 w 74"/>
                  <a:gd name="T31" fmla="*/ 58 h 74"/>
                  <a:gd name="T32" fmla="*/ 72 w 74"/>
                  <a:gd name="T33" fmla="*/ 52 h 74"/>
                  <a:gd name="T34" fmla="*/ 74 w 74"/>
                  <a:gd name="T35" fmla="*/ 44 h 74"/>
                  <a:gd name="T36" fmla="*/ 74 w 74"/>
                  <a:gd name="T37" fmla="*/ 38 h 74"/>
                  <a:gd name="T38" fmla="*/ 74 w 74"/>
                  <a:gd name="T39" fmla="*/ 38 h 74"/>
                  <a:gd name="T40" fmla="*/ 74 w 74"/>
                  <a:gd name="T41" fmla="*/ 30 h 74"/>
                  <a:gd name="T42" fmla="*/ 72 w 74"/>
                  <a:gd name="T43" fmla="*/ 24 h 74"/>
                  <a:gd name="T44" fmla="*/ 68 w 74"/>
                  <a:gd name="T45" fmla="*/ 16 h 74"/>
                  <a:gd name="T46" fmla="*/ 64 w 74"/>
                  <a:gd name="T47" fmla="*/ 12 h 74"/>
                  <a:gd name="T48" fmla="*/ 58 w 74"/>
                  <a:gd name="T49" fmla="*/ 8 h 74"/>
                  <a:gd name="T50" fmla="*/ 52 w 74"/>
                  <a:gd name="T51" fmla="*/ 4 h 74"/>
                  <a:gd name="T52" fmla="*/ 44 w 74"/>
                  <a:gd name="T53" fmla="*/ 2 h 74"/>
                  <a:gd name="T54" fmla="*/ 38 w 74"/>
                  <a:gd name="T55" fmla="*/ 0 h 74"/>
                  <a:gd name="T56" fmla="*/ 38 w 74"/>
                  <a:gd name="T57" fmla="*/ 0 h 74"/>
                  <a:gd name="T58" fmla="*/ 30 w 74"/>
                  <a:gd name="T59" fmla="*/ 2 h 74"/>
                  <a:gd name="T60" fmla="*/ 24 w 74"/>
                  <a:gd name="T61" fmla="*/ 4 h 74"/>
                  <a:gd name="T62" fmla="*/ 18 w 74"/>
                  <a:gd name="T63" fmla="*/ 8 h 74"/>
                  <a:gd name="T64" fmla="*/ 12 w 74"/>
                  <a:gd name="T65" fmla="*/ 12 h 74"/>
                  <a:gd name="T66" fmla="*/ 8 w 74"/>
                  <a:gd name="T67" fmla="*/ 16 h 74"/>
                  <a:gd name="T68" fmla="*/ 4 w 74"/>
                  <a:gd name="T69" fmla="*/ 24 h 74"/>
                  <a:gd name="T70" fmla="*/ 2 w 74"/>
                  <a:gd name="T71" fmla="*/ 30 h 74"/>
                  <a:gd name="T72" fmla="*/ 0 w 74"/>
                  <a:gd name="T73" fmla="*/ 38 h 74"/>
                  <a:gd name="T74" fmla="*/ 0 w 74"/>
                  <a:gd name="T75" fmla="*/ 3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4" h="74">
                    <a:moveTo>
                      <a:pt x="0" y="38"/>
                    </a:moveTo>
                    <a:lnTo>
                      <a:pt x="0" y="38"/>
                    </a:lnTo>
                    <a:lnTo>
                      <a:pt x="2" y="44"/>
                    </a:lnTo>
                    <a:lnTo>
                      <a:pt x="4" y="52"/>
                    </a:lnTo>
                    <a:lnTo>
                      <a:pt x="8" y="58"/>
                    </a:lnTo>
                    <a:lnTo>
                      <a:pt x="12" y="64"/>
                    </a:lnTo>
                    <a:lnTo>
                      <a:pt x="18" y="68"/>
                    </a:lnTo>
                    <a:lnTo>
                      <a:pt x="24" y="72"/>
                    </a:lnTo>
                    <a:lnTo>
                      <a:pt x="30" y="74"/>
                    </a:lnTo>
                    <a:lnTo>
                      <a:pt x="38" y="74"/>
                    </a:lnTo>
                    <a:lnTo>
                      <a:pt x="38" y="74"/>
                    </a:lnTo>
                    <a:lnTo>
                      <a:pt x="44" y="74"/>
                    </a:lnTo>
                    <a:lnTo>
                      <a:pt x="52" y="72"/>
                    </a:lnTo>
                    <a:lnTo>
                      <a:pt x="58" y="68"/>
                    </a:lnTo>
                    <a:lnTo>
                      <a:pt x="64" y="64"/>
                    </a:lnTo>
                    <a:lnTo>
                      <a:pt x="68" y="58"/>
                    </a:lnTo>
                    <a:lnTo>
                      <a:pt x="72" y="52"/>
                    </a:lnTo>
                    <a:lnTo>
                      <a:pt x="74" y="44"/>
                    </a:lnTo>
                    <a:lnTo>
                      <a:pt x="74" y="38"/>
                    </a:lnTo>
                    <a:lnTo>
                      <a:pt x="74" y="38"/>
                    </a:lnTo>
                    <a:lnTo>
                      <a:pt x="74" y="30"/>
                    </a:lnTo>
                    <a:lnTo>
                      <a:pt x="72" y="24"/>
                    </a:lnTo>
                    <a:lnTo>
                      <a:pt x="68" y="16"/>
                    </a:lnTo>
                    <a:lnTo>
                      <a:pt x="64" y="12"/>
                    </a:lnTo>
                    <a:lnTo>
                      <a:pt x="58" y="8"/>
                    </a:lnTo>
                    <a:lnTo>
                      <a:pt x="52" y="4"/>
                    </a:lnTo>
                    <a:lnTo>
                      <a:pt x="44" y="2"/>
                    </a:lnTo>
                    <a:lnTo>
                      <a:pt x="38" y="0"/>
                    </a:lnTo>
                    <a:lnTo>
                      <a:pt x="38" y="0"/>
                    </a:lnTo>
                    <a:lnTo>
                      <a:pt x="30" y="2"/>
                    </a:lnTo>
                    <a:lnTo>
                      <a:pt x="24" y="4"/>
                    </a:lnTo>
                    <a:lnTo>
                      <a:pt x="18" y="8"/>
                    </a:lnTo>
                    <a:lnTo>
                      <a:pt x="12" y="12"/>
                    </a:lnTo>
                    <a:lnTo>
                      <a:pt x="8" y="16"/>
                    </a:lnTo>
                    <a:lnTo>
                      <a:pt x="4" y="24"/>
                    </a:lnTo>
                    <a:lnTo>
                      <a:pt x="2" y="30"/>
                    </a:lnTo>
                    <a:lnTo>
                      <a:pt x="0" y="38"/>
                    </a:lnTo>
                    <a:lnTo>
                      <a:pt x="0" y="38"/>
                    </a:lnTo>
                    <a:close/>
                  </a:path>
                </a:pathLst>
              </a:custGeom>
              <a:solidFill>
                <a:srgbClr val="3634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252">
                <a:extLst>
                  <a:ext uri="{FF2B5EF4-FFF2-40B4-BE49-F238E27FC236}">
                    <a16:creationId xmlns:a16="http://schemas.microsoft.com/office/drawing/2014/main" id="{30F34D85-9972-C044-21A1-7576760F1AB8}"/>
                  </a:ext>
                </a:extLst>
              </p:cNvPr>
              <p:cNvSpPr>
                <a:spLocks/>
              </p:cNvSpPr>
              <p:nvPr/>
            </p:nvSpPr>
            <p:spPr bwMode="auto">
              <a:xfrm>
                <a:off x="2844347" y="5650593"/>
                <a:ext cx="92075" cy="88900"/>
              </a:xfrm>
              <a:custGeom>
                <a:avLst/>
                <a:gdLst>
                  <a:gd name="T0" fmla="*/ 0 w 58"/>
                  <a:gd name="T1" fmla="*/ 28 h 56"/>
                  <a:gd name="T2" fmla="*/ 0 w 58"/>
                  <a:gd name="T3" fmla="*/ 28 h 56"/>
                  <a:gd name="T4" fmla="*/ 4 w 58"/>
                  <a:gd name="T5" fmla="*/ 38 h 56"/>
                  <a:gd name="T6" fmla="*/ 10 w 58"/>
                  <a:gd name="T7" fmla="*/ 48 h 56"/>
                  <a:gd name="T8" fmla="*/ 18 w 58"/>
                  <a:gd name="T9" fmla="*/ 54 h 56"/>
                  <a:gd name="T10" fmla="*/ 30 w 58"/>
                  <a:gd name="T11" fmla="*/ 56 h 56"/>
                  <a:gd name="T12" fmla="*/ 30 w 58"/>
                  <a:gd name="T13" fmla="*/ 56 h 56"/>
                  <a:gd name="T14" fmla="*/ 40 w 58"/>
                  <a:gd name="T15" fmla="*/ 54 h 56"/>
                  <a:gd name="T16" fmla="*/ 50 w 58"/>
                  <a:gd name="T17" fmla="*/ 48 h 56"/>
                  <a:gd name="T18" fmla="*/ 56 w 58"/>
                  <a:gd name="T19" fmla="*/ 38 h 56"/>
                  <a:gd name="T20" fmla="*/ 58 w 58"/>
                  <a:gd name="T21" fmla="*/ 28 h 56"/>
                  <a:gd name="T22" fmla="*/ 58 w 58"/>
                  <a:gd name="T23" fmla="*/ 28 h 56"/>
                  <a:gd name="T24" fmla="*/ 56 w 58"/>
                  <a:gd name="T25" fmla="*/ 16 h 56"/>
                  <a:gd name="T26" fmla="*/ 50 w 58"/>
                  <a:gd name="T27" fmla="*/ 8 h 56"/>
                  <a:gd name="T28" fmla="*/ 40 w 58"/>
                  <a:gd name="T29" fmla="*/ 2 h 56"/>
                  <a:gd name="T30" fmla="*/ 30 w 58"/>
                  <a:gd name="T31" fmla="*/ 0 h 56"/>
                  <a:gd name="T32" fmla="*/ 30 w 58"/>
                  <a:gd name="T33" fmla="*/ 0 h 56"/>
                  <a:gd name="T34" fmla="*/ 18 w 58"/>
                  <a:gd name="T35" fmla="*/ 2 h 56"/>
                  <a:gd name="T36" fmla="*/ 10 w 58"/>
                  <a:gd name="T37" fmla="*/ 8 h 56"/>
                  <a:gd name="T38" fmla="*/ 4 w 58"/>
                  <a:gd name="T39" fmla="*/ 16 h 56"/>
                  <a:gd name="T40" fmla="*/ 0 w 58"/>
                  <a:gd name="T41" fmla="*/ 28 h 56"/>
                  <a:gd name="T42" fmla="*/ 0 w 58"/>
                  <a:gd name="T43"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56">
                    <a:moveTo>
                      <a:pt x="0" y="28"/>
                    </a:moveTo>
                    <a:lnTo>
                      <a:pt x="0" y="28"/>
                    </a:lnTo>
                    <a:lnTo>
                      <a:pt x="4" y="38"/>
                    </a:lnTo>
                    <a:lnTo>
                      <a:pt x="10" y="48"/>
                    </a:lnTo>
                    <a:lnTo>
                      <a:pt x="18" y="54"/>
                    </a:lnTo>
                    <a:lnTo>
                      <a:pt x="30" y="56"/>
                    </a:lnTo>
                    <a:lnTo>
                      <a:pt x="30" y="56"/>
                    </a:lnTo>
                    <a:lnTo>
                      <a:pt x="40" y="54"/>
                    </a:lnTo>
                    <a:lnTo>
                      <a:pt x="50" y="48"/>
                    </a:lnTo>
                    <a:lnTo>
                      <a:pt x="56" y="38"/>
                    </a:lnTo>
                    <a:lnTo>
                      <a:pt x="58" y="28"/>
                    </a:lnTo>
                    <a:lnTo>
                      <a:pt x="58" y="28"/>
                    </a:lnTo>
                    <a:lnTo>
                      <a:pt x="56" y="16"/>
                    </a:lnTo>
                    <a:lnTo>
                      <a:pt x="50" y="8"/>
                    </a:lnTo>
                    <a:lnTo>
                      <a:pt x="40" y="2"/>
                    </a:lnTo>
                    <a:lnTo>
                      <a:pt x="30" y="0"/>
                    </a:lnTo>
                    <a:lnTo>
                      <a:pt x="30" y="0"/>
                    </a:lnTo>
                    <a:lnTo>
                      <a:pt x="18" y="2"/>
                    </a:lnTo>
                    <a:lnTo>
                      <a:pt x="10" y="8"/>
                    </a:lnTo>
                    <a:lnTo>
                      <a:pt x="4" y="16"/>
                    </a:lnTo>
                    <a:lnTo>
                      <a:pt x="0" y="28"/>
                    </a:lnTo>
                    <a:lnTo>
                      <a:pt x="0" y="28"/>
                    </a:lnTo>
                    <a:close/>
                  </a:path>
                </a:pathLst>
              </a:custGeom>
              <a:solidFill>
                <a:srgbClr val="312E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253">
                <a:extLst>
                  <a:ext uri="{FF2B5EF4-FFF2-40B4-BE49-F238E27FC236}">
                    <a16:creationId xmlns:a16="http://schemas.microsoft.com/office/drawing/2014/main" id="{D89E3F49-24BE-C12D-0E60-8B50C210763D}"/>
                  </a:ext>
                </a:extLst>
              </p:cNvPr>
              <p:cNvSpPr>
                <a:spLocks/>
              </p:cNvSpPr>
              <p:nvPr/>
            </p:nvSpPr>
            <p:spPr bwMode="auto">
              <a:xfrm>
                <a:off x="2863397" y="5666468"/>
                <a:ext cx="57150" cy="57150"/>
              </a:xfrm>
              <a:custGeom>
                <a:avLst/>
                <a:gdLst>
                  <a:gd name="T0" fmla="*/ 0 w 36"/>
                  <a:gd name="T1" fmla="*/ 18 h 36"/>
                  <a:gd name="T2" fmla="*/ 0 w 36"/>
                  <a:gd name="T3" fmla="*/ 18 h 36"/>
                  <a:gd name="T4" fmla="*/ 0 w 36"/>
                  <a:gd name="T5" fmla="*/ 24 h 36"/>
                  <a:gd name="T6" fmla="*/ 4 w 36"/>
                  <a:gd name="T7" fmla="*/ 30 h 36"/>
                  <a:gd name="T8" fmla="*/ 10 w 36"/>
                  <a:gd name="T9" fmla="*/ 34 h 36"/>
                  <a:gd name="T10" fmla="*/ 18 w 36"/>
                  <a:gd name="T11" fmla="*/ 36 h 36"/>
                  <a:gd name="T12" fmla="*/ 18 w 36"/>
                  <a:gd name="T13" fmla="*/ 36 h 36"/>
                  <a:gd name="T14" fmla="*/ 24 w 36"/>
                  <a:gd name="T15" fmla="*/ 34 h 36"/>
                  <a:gd name="T16" fmla="*/ 30 w 36"/>
                  <a:gd name="T17" fmla="*/ 30 h 36"/>
                  <a:gd name="T18" fmla="*/ 34 w 36"/>
                  <a:gd name="T19" fmla="*/ 24 h 36"/>
                  <a:gd name="T20" fmla="*/ 36 w 36"/>
                  <a:gd name="T21" fmla="*/ 18 h 36"/>
                  <a:gd name="T22" fmla="*/ 36 w 36"/>
                  <a:gd name="T23" fmla="*/ 18 h 36"/>
                  <a:gd name="T24" fmla="*/ 34 w 36"/>
                  <a:gd name="T25" fmla="*/ 10 h 36"/>
                  <a:gd name="T26" fmla="*/ 30 w 36"/>
                  <a:gd name="T27" fmla="*/ 4 h 36"/>
                  <a:gd name="T28" fmla="*/ 24 w 36"/>
                  <a:gd name="T29" fmla="*/ 0 h 36"/>
                  <a:gd name="T30" fmla="*/ 18 w 36"/>
                  <a:gd name="T31" fmla="*/ 0 h 36"/>
                  <a:gd name="T32" fmla="*/ 18 w 36"/>
                  <a:gd name="T33" fmla="*/ 0 h 36"/>
                  <a:gd name="T34" fmla="*/ 10 w 36"/>
                  <a:gd name="T35" fmla="*/ 0 h 36"/>
                  <a:gd name="T36" fmla="*/ 4 w 36"/>
                  <a:gd name="T37" fmla="*/ 4 h 36"/>
                  <a:gd name="T38" fmla="*/ 0 w 36"/>
                  <a:gd name="T39" fmla="*/ 10 h 36"/>
                  <a:gd name="T40" fmla="*/ 0 w 36"/>
                  <a:gd name="T41" fmla="*/ 18 h 36"/>
                  <a:gd name="T42" fmla="*/ 0 w 36"/>
                  <a:gd name="T43"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36">
                    <a:moveTo>
                      <a:pt x="0" y="18"/>
                    </a:moveTo>
                    <a:lnTo>
                      <a:pt x="0" y="18"/>
                    </a:lnTo>
                    <a:lnTo>
                      <a:pt x="0" y="24"/>
                    </a:lnTo>
                    <a:lnTo>
                      <a:pt x="4" y="30"/>
                    </a:lnTo>
                    <a:lnTo>
                      <a:pt x="10" y="34"/>
                    </a:lnTo>
                    <a:lnTo>
                      <a:pt x="18" y="36"/>
                    </a:lnTo>
                    <a:lnTo>
                      <a:pt x="18" y="36"/>
                    </a:lnTo>
                    <a:lnTo>
                      <a:pt x="24" y="34"/>
                    </a:lnTo>
                    <a:lnTo>
                      <a:pt x="30" y="30"/>
                    </a:lnTo>
                    <a:lnTo>
                      <a:pt x="34" y="24"/>
                    </a:lnTo>
                    <a:lnTo>
                      <a:pt x="36" y="18"/>
                    </a:lnTo>
                    <a:lnTo>
                      <a:pt x="36" y="18"/>
                    </a:lnTo>
                    <a:lnTo>
                      <a:pt x="34" y="10"/>
                    </a:lnTo>
                    <a:lnTo>
                      <a:pt x="30" y="4"/>
                    </a:lnTo>
                    <a:lnTo>
                      <a:pt x="24" y="0"/>
                    </a:lnTo>
                    <a:lnTo>
                      <a:pt x="18" y="0"/>
                    </a:lnTo>
                    <a:lnTo>
                      <a:pt x="18" y="0"/>
                    </a:lnTo>
                    <a:lnTo>
                      <a:pt x="10" y="0"/>
                    </a:lnTo>
                    <a:lnTo>
                      <a:pt x="4" y="4"/>
                    </a:lnTo>
                    <a:lnTo>
                      <a:pt x="0" y="10"/>
                    </a:lnTo>
                    <a:lnTo>
                      <a:pt x="0" y="18"/>
                    </a:lnTo>
                    <a:lnTo>
                      <a:pt x="0" y="18"/>
                    </a:lnTo>
                    <a:close/>
                  </a:path>
                </a:pathLst>
              </a:custGeom>
              <a:solidFill>
                <a:srgbClr val="4E4E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254">
                <a:extLst>
                  <a:ext uri="{FF2B5EF4-FFF2-40B4-BE49-F238E27FC236}">
                    <a16:creationId xmlns:a16="http://schemas.microsoft.com/office/drawing/2014/main" id="{1FF012C5-A69B-AB8F-408A-106DF4E4AE0A}"/>
                  </a:ext>
                </a:extLst>
              </p:cNvPr>
              <p:cNvSpPr>
                <a:spLocks/>
              </p:cNvSpPr>
              <p:nvPr/>
            </p:nvSpPr>
            <p:spPr bwMode="auto">
              <a:xfrm>
                <a:off x="2815772" y="5606143"/>
                <a:ext cx="149225" cy="85725"/>
              </a:xfrm>
              <a:custGeom>
                <a:avLst/>
                <a:gdLst>
                  <a:gd name="T0" fmla="*/ 48 w 94"/>
                  <a:gd name="T1" fmla="*/ 12 h 54"/>
                  <a:gd name="T2" fmla="*/ 48 w 94"/>
                  <a:gd name="T3" fmla="*/ 12 h 54"/>
                  <a:gd name="T4" fmla="*/ 38 w 94"/>
                  <a:gd name="T5" fmla="*/ 14 h 54"/>
                  <a:gd name="T6" fmla="*/ 30 w 94"/>
                  <a:gd name="T7" fmla="*/ 16 h 54"/>
                  <a:gd name="T8" fmla="*/ 24 w 94"/>
                  <a:gd name="T9" fmla="*/ 20 h 54"/>
                  <a:gd name="T10" fmla="*/ 16 w 94"/>
                  <a:gd name="T11" fmla="*/ 24 h 54"/>
                  <a:gd name="T12" fmla="*/ 10 w 94"/>
                  <a:gd name="T13" fmla="*/ 30 h 54"/>
                  <a:gd name="T14" fmla="*/ 6 w 94"/>
                  <a:gd name="T15" fmla="*/ 38 h 54"/>
                  <a:gd name="T16" fmla="*/ 2 w 94"/>
                  <a:gd name="T17" fmla="*/ 46 h 54"/>
                  <a:gd name="T18" fmla="*/ 0 w 94"/>
                  <a:gd name="T19" fmla="*/ 54 h 54"/>
                  <a:gd name="T20" fmla="*/ 0 w 94"/>
                  <a:gd name="T21" fmla="*/ 54 h 54"/>
                  <a:gd name="T22" fmla="*/ 0 w 94"/>
                  <a:gd name="T23" fmla="*/ 48 h 54"/>
                  <a:gd name="T24" fmla="*/ 0 w 94"/>
                  <a:gd name="T25" fmla="*/ 48 h 54"/>
                  <a:gd name="T26" fmla="*/ 2 w 94"/>
                  <a:gd name="T27" fmla="*/ 38 h 54"/>
                  <a:gd name="T28" fmla="*/ 4 w 94"/>
                  <a:gd name="T29" fmla="*/ 30 h 54"/>
                  <a:gd name="T30" fmla="*/ 8 w 94"/>
                  <a:gd name="T31" fmla="*/ 22 h 54"/>
                  <a:gd name="T32" fmla="*/ 14 w 94"/>
                  <a:gd name="T33" fmla="*/ 14 h 54"/>
                  <a:gd name="T34" fmla="*/ 22 w 94"/>
                  <a:gd name="T35" fmla="*/ 8 h 54"/>
                  <a:gd name="T36" fmla="*/ 30 w 94"/>
                  <a:gd name="T37" fmla="*/ 4 h 54"/>
                  <a:gd name="T38" fmla="*/ 38 w 94"/>
                  <a:gd name="T39" fmla="*/ 2 h 54"/>
                  <a:gd name="T40" fmla="*/ 48 w 94"/>
                  <a:gd name="T41" fmla="*/ 0 h 54"/>
                  <a:gd name="T42" fmla="*/ 48 w 94"/>
                  <a:gd name="T43" fmla="*/ 0 h 54"/>
                  <a:gd name="T44" fmla="*/ 58 w 94"/>
                  <a:gd name="T45" fmla="*/ 2 h 54"/>
                  <a:gd name="T46" fmla="*/ 66 w 94"/>
                  <a:gd name="T47" fmla="*/ 4 h 54"/>
                  <a:gd name="T48" fmla="*/ 74 w 94"/>
                  <a:gd name="T49" fmla="*/ 8 h 54"/>
                  <a:gd name="T50" fmla="*/ 80 w 94"/>
                  <a:gd name="T51" fmla="*/ 14 h 54"/>
                  <a:gd name="T52" fmla="*/ 86 w 94"/>
                  <a:gd name="T53" fmla="*/ 22 h 54"/>
                  <a:gd name="T54" fmla="*/ 90 w 94"/>
                  <a:gd name="T55" fmla="*/ 30 h 54"/>
                  <a:gd name="T56" fmla="*/ 94 w 94"/>
                  <a:gd name="T57" fmla="*/ 38 h 54"/>
                  <a:gd name="T58" fmla="*/ 94 w 94"/>
                  <a:gd name="T59" fmla="*/ 48 h 54"/>
                  <a:gd name="T60" fmla="*/ 94 w 94"/>
                  <a:gd name="T61" fmla="*/ 48 h 54"/>
                  <a:gd name="T62" fmla="*/ 94 w 94"/>
                  <a:gd name="T63" fmla="*/ 54 h 54"/>
                  <a:gd name="T64" fmla="*/ 94 w 94"/>
                  <a:gd name="T65" fmla="*/ 54 h 54"/>
                  <a:gd name="T66" fmla="*/ 92 w 94"/>
                  <a:gd name="T67" fmla="*/ 46 h 54"/>
                  <a:gd name="T68" fmla="*/ 90 w 94"/>
                  <a:gd name="T69" fmla="*/ 38 h 54"/>
                  <a:gd name="T70" fmla="*/ 84 w 94"/>
                  <a:gd name="T71" fmla="*/ 30 h 54"/>
                  <a:gd name="T72" fmla="*/ 78 w 94"/>
                  <a:gd name="T73" fmla="*/ 24 h 54"/>
                  <a:gd name="T74" fmla="*/ 72 w 94"/>
                  <a:gd name="T75" fmla="*/ 20 h 54"/>
                  <a:gd name="T76" fmla="*/ 64 w 94"/>
                  <a:gd name="T77" fmla="*/ 16 h 54"/>
                  <a:gd name="T78" fmla="*/ 56 w 94"/>
                  <a:gd name="T79" fmla="*/ 14 h 54"/>
                  <a:gd name="T80" fmla="*/ 48 w 94"/>
                  <a:gd name="T81" fmla="*/ 12 h 54"/>
                  <a:gd name="T82" fmla="*/ 48 w 94"/>
                  <a:gd name="T83" fmla="*/ 1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4" h="54">
                    <a:moveTo>
                      <a:pt x="48" y="12"/>
                    </a:moveTo>
                    <a:lnTo>
                      <a:pt x="48" y="12"/>
                    </a:lnTo>
                    <a:lnTo>
                      <a:pt x="38" y="14"/>
                    </a:lnTo>
                    <a:lnTo>
                      <a:pt x="30" y="16"/>
                    </a:lnTo>
                    <a:lnTo>
                      <a:pt x="24" y="20"/>
                    </a:lnTo>
                    <a:lnTo>
                      <a:pt x="16" y="24"/>
                    </a:lnTo>
                    <a:lnTo>
                      <a:pt x="10" y="30"/>
                    </a:lnTo>
                    <a:lnTo>
                      <a:pt x="6" y="38"/>
                    </a:lnTo>
                    <a:lnTo>
                      <a:pt x="2" y="46"/>
                    </a:lnTo>
                    <a:lnTo>
                      <a:pt x="0" y="54"/>
                    </a:lnTo>
                    <a:lnTo>
                      <a:pt x="0" y="54"/>
                    </a:lnTo>
                    <a:lnTo>
                      <a:pt x="0" y="48"/>
                    </a:lnTo>
                    <a:lnTo>
                      <a:pt x="0" y="48"/>
                    </a:lnTo>
                    <a:lnTo>
                      <a:pt x="2" y="38"/>
                    </a:lnTo>
                    <a:lnTo>
                      <a:pt x="4" y="30"/>
                    </a:lnTo>
                    <a:lnTo>
                      <a:pt x="8" y="22"/>
                    </a:lnTo>
                    <a:lnTo>
                      <a:pt x="14" y="14"/>
                    </a:lnTo>
                    <a:lnTo>
                      <a:pt x="22" y="8"/>
                    </a:lnTo>
                    <a:lnTo>
                      <a:pt x="30" y="4"/>
                    </a:lnTo>
                    <a:lnTo>
                      <a:pt x="38" y="2"/>
                    </a:lnTo>
                    <a:lnTo>
                      <a:pt x="48" y="0"/>
                    </a:lnTo>
                    <a:lnTo>
                      <a:pt x="48" y="0"/>
                    </a:lnTo>
                    <a:lnTo>
                      <a:pt x="58" y="2"/>
                    </a:lnTo>
                    <a:lnTo>
                      <a:pt x="66" y="4"/>
                    </a:lnTo>
                    <a:lnTo>
                      <a:pt x="74" y="8"/>
                    </a:lnTo>
                    <a:lnTo>
                      <a:pt x="80" y="14"/>
                    </a:lnTo>
                    <a:lnTo>
                      <a:pt x="86" y="22"/>
                    </a:lnTo>
                    <a:lnTo>
                      <a:pt x="90" y="30"/>
                    </a:lnTo>
                    <a:lnTo>
                      <a:pt x="94" y="38"/>
                    </a:lnTo>
                    <a:lnTo>
                      <a:pt x="94" y="48"/>
                    </a:lnTo>
                    <a:lnTo>
                      <a:pt x="94" y="48"/>
                    </a:lnTo>
                    <a:lnTo>
                      <a:pt x="94" y="54"/>
                    </a:lnTo>
                    <a:lnTo>
                      <a:pt x="94" y="54"/>
                    </a:lnTo>
                    <a:lnTo>
                      <a:pt x="92" y="46"/>
                    </a:lnTo>
                    <a:lnTo>
                      <a:pt x="90" y="38"/>
                    </a:lnTo>
                    <a:lnTo>
                      <a:pt x="84" y="30"/>
                    </a:lnTo>
                    <a:lnTo>
                      <a:pt x="78" y="24"/>
                    </a:lnTo>
                    <a:lnTo>
                      <a:pt x="72" y="20"/>
                    </a:lnTo>
                    <a:lnTo>
                      <a:pt x="64" y="16"/>
                    </a:lnTo>
                    <a:lnTo>
                      <a:pt x="56" y="14"/>
                    </a:lnTo>
                    <a:lnTo>
                      <a:pt x="48" y="12"/>
                    </a:lnTo>
                    <a:lnTo>
                      <a:pt x="48" y="12"/>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255">
                <a:extLst>
                  <a:ext uri="{FF2B5EF4-FFF2-40B4-BE49-F238E27FC236}">
                    <a16:creationId xmlns:a16="http://schemas.microsoft.com/office/drawing/2014/main" id="{5977F67B-2028-B8FC-BD7C-AA4BEC1B8E9E}"/>
                  </a:ext>
                </a:extLst>
              </p:cNvPr>
              <p:cNvSpPr>
                <a:spLocks/>
              </p:cNvSpPr>
              <p:nvPr/>
            </p:nvSpPr>
            <p:spPr bwMode="auto">
              <a:xfrm>
                <a:off x="1996622" y="5434693"/>
                <a:ext cx="431800" cy="190500"/>
              </a:xfrm>
              <a:custGeom>
                <a:avLst/>
                <a:gdLst>
                  <a:gd name="T0" fmla="*/ 272 w 272"/>
                  <a:gd name="T1" fmla="*/ 48 h 120"/>
                  <a:gd name="T2" fmla="*/ 2 w 272"/>
                  <a:gd name="T3" fmla="*/ 120 h 120"/>
                  <a:gd name="T4" fmla="*/ 0 w 272"/>
                  <a:gd name="T5" fmla="*/ 112 h 120"/>
                  <a:gd name="T6" fmla="*/ 272 w 272"/>
                  <a:gd name="T7" fmla="*/ 0 h 120"/>
                  <a:gd name="T8" fmla="*/ 272 w 272"/>
                  <a:gd name="T9" fmla="*/ 48 h 120"/>
                </a:gdLst>
                <a:ahLst/>
                <a:cxnLst>
                  <a:cxn ang="0">
                    <a:pos x="T0" y="T1"/>
                  </a:cxn>
                  <a:cxn ang="0">
                    <a:pos x="T2" y="T3"/>
                  </a:cxn>
                  <a:cxn ang="0">
                    <a:pos x="T4" y="T5"/>
                  </a:cxn>
                  <a:cxn ang="0">
                    <a:pos x="T6" y="T7"/>
                  </a:cxn>
                  <a:cxn ang="0">
                    <a:pos x="T8" y="T9"/>
                  </a:cxn>
                </a:cxnLst>
                <a:rect l="0" t="0" r="r" b="b"/>
                <a:pathLst>
                  <a:path w="272" h="120">
                    <a:moveTo>
                      <a:pt x="272" y="48"/>
                    </a:moveTo>
                    <a:lnTo>
                      <a:pt x="2" y="120"/>
                    </a:lnTo>
                    <a:lnTo>
                      <a:pt x="0" y="112"/>
                    </a:lnTo>
                    <a:lnTo>
                      <a:pt x="272" y="0"/>
                    </a:lnTo>
                    <a:lnTo>
                      <a:pt x="272" y="48"/>
                    </a:lnTo>
                    <a:close/>
                  </a:path>
                </a:pathLst>
              </a:custGeom>
              <a:solidFill>
                <a:srgbClr val="3634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256">
                <a:extLst>
                  <a:ext uri="{FF2B5EF4-FFF2-40B4-BE49-F238E27FC236}">
                    <a16:creationId xmlns:a16="http://schemas.microsoft.com/office/drawing/2014/main" id="{922D03B1-0C88-E302-E5A2-2AE2D7635354}"/>
                  </a:ext>
                </a:extLst>
              </p:cNvPr>
              <p:cNvSpPr>
                <a:spLocks/>
              </p:cNvSpPr>
              <p:nvPr/>
            </p:nvSpPr>
            <p:spPr bwMode="auto">
              <a:xfrm>
                <a:off x="1952172" y="5634718"/>
                <a:ext cx="114300" cy="117475"/>
              </a:xfrm>
              <a:custGeom>
                <a:avLst/>
                <a:gdLst>
                  <a:gd name="T0" fmla="*/ 72 w 72"/>
                  <a:gd name="T1" fmla="*/ 38 h 74"/>
                  <a:gd name="T2" fmla="*/ 72 w 72"/>
                  <a:gd name="T3" fmla="*/ 38 h 74"/>
                  <a:gd name="T4" fmla="*/ 72 w 72"/>
                  <a:gd name="T5" fmla="*/ 44 h 74"/>
                  <a:gd name="T6" fmla="*/ 70 w 72"/>
                  <a:gd name="T7" fmla="*/ 52 h 74"/>
                  <a:gd name="T8" fmla="*/ 66 w 72"/>
                  <a:gd name="T9" fmla="*/ 58 h 74"/>
                  <a:gd name="T10" fmla="*/ 62 w 72"/>
                  <a:gd name="T11" fmla="*/ 64 h 74"/>
                  <a:gd name="T12" fmla="*/ 56 w 72"/>
                  <a:gd name="T13" fmla="*/ 68 h 74"/>
                  <a:gd name="T14" fmla="*/ 50 w 72"/>
                  <a:gd name="T15" fmla="*/ 72 h 74"/>
                  <a:gd name="T16" fmla="*/ 44 w 72"/>
                  <a:gd name="T17" fmla="*/ 74 h 74"/>
                  <a:gd name="T18" fmla="*/ 36 w 72"/>
                  <a:gd name="T19" fmla="*/ 74 h 74"/>
                  <a:gd name="T20" fmla="*/ 36 w 72"/>
                  <a:gd name="T21" fmla="*/ 74 h 74"/>
                  <a:gd name="T22" fmla="*/ 28 w 72"/>
                  <a:gd name="T23" fmla="*/ 74 h 74"/>
                  <a:gd name="T24" fmla="*/ 22 w 72"/>
                  <a:gd name="T25" fmla="*/ 72 h 74"/>
                  <a:gd name="T26" fmla="*/ 16 w 72"/>
                  <a:gd name="T27" fmla="*/ 68 h 74"/>
                  <a:gd name="T28" fmla="*/ 10 w 72"/>
                  <a:gd name="T29" fmla="*/ 64 h 74"/>
                  <a:gd name="T30" fmla="*/ 6 w 72"/>
                  <a:gd name="T31" fmla="*/ 58 h 74"/>
                  <a:gd name="T32" fmla="*/ 2 w 72"/>
                  <a:gd name="T33" fmla="*/ 52 h 74"/>
                  <a:gd name="T34" fmla="*/ 0 w 72"/>
                  <a:gd name="T35" fmla="*/ 44 h 74"/>
                  <a:gd name="T36" fmla="*/ 0 w 72"/>
                  <a:gd name="T37" fmla="*/ 38 h 74"/>
                  <a:gd name="T38" fmla="*/ 0 w 72"/>
                  <a:gd name="T39" fmla="*/ 38 h 74"/>
                  <a:gd name="T40" fmla="*/ 0 w 72"/>
                  <a:gd name="T41" fmla="*/ 30 h 74"/>
                  <a:gd name="T42" fmla="*/ 2 w 72"/>
                  <a:gd name="T43" fmla="*/ 24 h 74"/>
                  <a:gd name="T44" fmla="*/ 6 w 72"/>
                  <a:gd name="T45" fmla="*/ 16 h 74"/>
                  <a:gd name="T46" fmla="*/ 10 w 72"/>
                  <a:gd name="T47" fmla="*/ 12 h 74"/>
                  <a:gd name="T48" fmla="*/ 16 w 72"/>
                  <a:gd name="T49" fmla="*/ 8 h 74"/>
                  <a:gd name="T50" fmla="*/ 22 w 72"/>
                  <a:gd name="T51" fmla="*/ 4 h 74"/>
                  <a:gd name="T52" fmla="*/ 28 w 72"/>
                  <a:gd name="T53" fmla="*/ 2 h 74"/>
                  <a:gd name="T54" fmla="*/ 36 w 72"/>
                  <a:gd name="T55" fmla="*/ 0 h 74"/>
                  <a:gd name="T56" fmla="*/ 36 w 72"/>
                  <a:gd name="T57" fmla="*/ 0 h 74"/>
                  <a:gd name="T58" fmla="*/ 44 w 72"/>
                  <a:gd name="T59" fmla="*/ 2 h 74"/>
                  <a:gd name="T60" fmla="*/ 50 w 72"/>
                  <a:gd name="T61" fmla="*/ 4 h 74"/>
                  <a:gd name="T62" fmla="*/ 56 w 72"/>
                  <a:gd name="T63" fmla="*/ 8 h 74"/>
                  <a:gd name="T64" fmla="*/ 62 w 72"/>
                  <a:gd name="T65" fmla="*/ 12 h 74"/>
                  <a:gd name="T66" fmla="*/ 66 w 72"/>
                  <a:gd name="T67" fmla="*/ 16 h 74"/>
                  <a:gd name="T68" fmla="*/ 70 w 72"/>
                  <a:gd name="T69" fmla="*/ 24 h 74"/>
                  <a:gd name="T70" fmla="*/ 72 w 72"/>
                  <a:gd name="T71" fmla="*/ 30 h 74"/>
                  <a:gd name="T72" fmla="*/ 72 w 72"/>
                  <a:gd name="T73" fmla="*/ 38 h 74"/>
                  <a:gd name="T74" fmla="*/ 72 w 72"/>
                  <a:gd name="T75" fmla="*/ 3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 h="74">
                    <a:moveTo>
                      <a:pt x="72" y="38"/>
                    </a:moveTo>
                    <a:lnTo>
                      <a:pt x="72" y="38"/>
                    </a:lnTo>
                    <a:lnTo>
                      <a:pt x="72" y="44"/>
                    </a:lnTo>
                    <a:lnTo>
                      <a:pt x="70" y="52"/>
                    </a:lnTo>
                    <a:lnTo>
                      <a:pt x="66" y="58"/>
                    </a:lnTo>
                    <a:lnTo>
                      <a:pt x="62" y="64"/>
                    </a:lnTo>
                    <a:lnTo>
                      <a:pt x="56" y="68"/>
                    </a:lnTo>
                    <a:lnTo>
                      <a:pt x="50" y="72"/>
                    </a:lnTo>
                    <a:lnTo>
                      <a:pt x="44" y="74"/>
                    </a:lnTo>
                    <a:lnTo>
                      <a:pt x="36" y="74"/>
                    </a:lnTo>
                    <a:lnTo>
                      <a:pt x="36" y="74"/>
                    </a:lnTo>
                    <a:lnTo>
                      <a:pt x="28" y="74"/>
                    </a:lnTo>
                    <a:lnTo>
                      <a:pt x="22" y="72"/>
                    </a:lnTo>
                    <a:lnTo>
                      <a:pt x="16" y="68"/>
                    </a:lnTo>
                    <a:lnTo>
                      <a:pt x="10" y="64"/>
                    </a:lnTo>
                    <a:lnTo>
                      <a:pt x="6" y="58"/>
                    </a:lnTo>
                    <a:lnTo>
                      <a:pt x="2" y="52"/>
                    </a:lnTo>
                    <a:lnTo>
                      <a:pt x="0" y="44"/>
                    </a:lnTo>
                    <a:lnTo>
                      <a:pt x="0" y="38"/>
                    </a:lnTo>
                    <a:lnTo>
                      <a:pt x="0" y="38"/>
                    </a:lnTo>
                    <a:lnTo>
                      <a:pt x="0" y="30"/>
                    </a:lnTo>
                    <a:lnTo>
                      <a:pt x="2" y="24"/>
                    </a:lnTo>
                    <a:lnTo>
                      <a:pt x="6" y="16"/>
                    </a:lnTo>
                    <a:lnTo>
                      <a:pt x="10" y="12"/>
                    </a:lnTo>
                    <a:lnTo>
                      <a:pt x="16" y="8"/>
                    </a:lnTo>
                    <a:lnTo>
                      <a:pt x="22" y="4"/>
                    </a:lnTo>
                    <a:lnTo>
                      <a:pt x="28" y="2"/>
                    </a:lnTo>
                    <a:lnTo>
                      <a:pt x="36" y="0"/>
                    </a:lnTo>
                    <a:lnTo>
                      <a:pt x="36" y="0"/>
                    </a:lnTo>
                    <a:lnTo>
                      <a:pt x="44" y="2"/>
                    </a:lnTo>
                    <a:lnTo>
                      <a:pt x="50" y="4"/>
                    </a:lnTo>
                    <a:lnTo>
                      <a:pt x="56" y="8"/>
                    </a:lnTo>
                    <a:lnTo>
                      <a:pt x="62" y="12"/>
                    </a:lnTo>
                    <a:lnTo>
                      <a:pt x="66" y="16"/>
                    </a:lnTo>
                    <a:lnTo>
                      <a:pt x="70" y="24"/>
                    </a:lnTo>
                    <a:lnTo>
                      <a:pt x="72" y="30"/>
                    </a:lnTo>
                    <a:lnTo>
                      <a:pt x="72" y="38"/>
                    </a:lnTo>
                    <a:lnTo>
                      <a:pt x="72" y="38"/>
                    </a:lnTo>
                    <a:close/>
                  </a:path>
                </a:pathLst>
              </a:custGeom>
              <a:solidFill>
                <a:srgbClr val="3634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257">
                <a:extLst>
                  <a:ext uri="{FF2B5EF4-FFF2-40B4-BE49-F238E27FC236}">
                    <a16:creationId xmlns:a16="http://schemas.microsoft.com/office/drawing/2014/main" id="{783160C3-FB3F-30BF-8B31-297B23B6B9C0}"/>
                  </a:ext>
                </a:extLst>
              </p:cNvPr>
              <p:cNvSpPr>
                <a:spLocks/>
              </p:cNvSpPr>
              <p:nvPr/>
            </p:nvSpPr>
            <p:spPr bwMode="auto">
              <a:xfrm>
                <a:off x="1964872" y="5650593"/>
                <a:ext cx="88900" cy="88900"/>
              </a:xfrm>
              <a:custGeom>
                <a:avLst/>
                <a:gdLst>
                  <a:gd name="T0" fmla="*/ 56 w 56"/>
                  <a:gd name="T1" fmla="*/ 28 h 56"/>
                  <a:gd name="T2" fmla="*/ 56 w 56"/>
                  <a:gd name="T3" fmla="*/ 28 h 56"/>
                  <a:gd name="T4" fmla="*/ 54 w 56"/>
                  <a:gd name="T5" fmla="*/ 38 h 56"/>
                  <a:gd name="T6" fmla="*/ 48 w 56"/>
                  <a:gd name="T7" fmla="*/ 48 h 56"/>
                  <a:gd name="T8" fmla="*/ 40 w 56"/>
                  <a:gd name="T9" fmla="*/ 54 h 56"/>
                  <a:gd name="T10" fmla="*/ 28 w 56"/>
                  <a:gd name="T11" fmla="*/ 56 h 56"/>
                  <a:gd name="T12" fmla="*/ 28 w 56"/>
                  <a:gd name="T13" fmla="*/ 56 h 56"/>
                  <a:gd name="T14" fmla="*/ 18 w 56"/>
                  <a:gd name="T15" fmla="*/ 54 h 56"/>
                  <a:gd name="T16" fmla="*/ 8 w 56"/>
                  <a:gd name="T17" fmla="*/ 48 h 56"/>
                  <a:gd name="T18" fmla="*/ 2 w 56"/>
                  <a:gd name="T19" fmla="*/ 38 h 56"/>
                  <a:gd name="T20" fmla="*/ 0 w 56"/>
                  <a:gd name="T21" fmla="*/ 28 h 56"/>
                  <a:gd name="T22" fmla="*/ 0 w 56"/>
                  <a:gd name="T23" fmla="*/ 28 h 56"/>
                  <a:gd name="T24" fmla="*/ 2 w 56"/>
                  <a:gd name="T25" fmla="*/ 16 h 56"/>
                  <a:gd name="T26" fmla="*/ 8 w 56"/>
                  <a:gd name="T27" fmla="*/ 8 h 56"/>
                  <a:gd name="T28" fmla="*/ 18 w 56"/>
                  <a:gd name="T29" fmla="*/ 2 h 56"/>
                  <a:gd name="T30" fmla="*/ 28 w 56"/>
                  <a:gd name="T31" fmla="*/ 0 h 56"/>
                  <a:gd name="T32" fmla="*/ 28 w 56"/>
                  <a:gd name="T33" fmla="*/ 0 h 56"/>
                  <a:gd name="T34" fmla="*/ 40 w 56"/>
                  <a:gd name="T35" fmla="*/ 2 h 56"/>
                  <a:gd name="T36" fmla="*/ 48 w 56"/>
                  <a:gd name="T37" fmla="*/ 8 h 56"/>
                  <a:gd name="T38" fmla="*/ 54 w 56"/>
                  <a:gd name="T39" fmla="*/ 16 h 56"/>
                  <a:gd name="T40" fmla="*/ 56 w 56"/>
                  <a:gd name="T41" fmla="*/ 28 h 56"/>
                  <a:gd name="T42" fmla="*/ 56 w 56"/>
                  <a:gd name="T43"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8"/>
                    </a:moveTo>
                    <a:lnTo>
                      <a:pt x="56" y="28"/>
                    </a:lnTo>
                    <a:lnTo>
                      <a:pt x="54" y="38"/>
                    </a:lnTo>
                    <a:lnTo>
                      <a:pt x="48" y="48"/>
                    </a:lnTo>
                    <a:lnTo>
                      <a:pt x="40" y="54"/>
                    </a:lnTo>
                    <a:lnTo>
                      <a:pt x="28" y="56"/>
                    </a:lnTo>
                    <a:lnTo>
                      <a:pt x="28" y="56"/>
                    </a:lnTo>
                    <a:lnTo>
                      <a:pt x="18" y="54"/>
                    </a:lnTo>
                    <a:lnTo>
                      <a:pt x="8" y="48"/>
                    </a:lnTo>
                    <a:lnTo>
                      <a:pt x="2" y="38"/>
                    </a:lnTo>
                    <a:lnTo>
                      <a:pt x="0" y="28"/>
                    </a:lnTo>
                    <a:lnTo>
                      <a:pt x="0" y="28"/>
                    </a:lnTo>
                    <a:lnTo>
                      <a:pt x="2" y="16"/>
                    </a:lnTo>
                    <a:lnTo>
                      <a:pt x="8" y="8"/>
                    </a:lnTo>
                    <a:lnTo>
                      <a:pt x="18" y="2"/>
                    </a:lnTo>
                    <a:lnTo>
                      <a:pt x="28" y="0"/>
                    </a:lnTo>
                    <a:lnTo>
                      <a:pt x="28" y="0"/>
                    </a:lnTo>
                    <a:lnTo>
                      <a:pt x="40" y="2"/>
                    </a:lnTo>
                    <a:lnTo>
                      <a:pt x="48" y="8"/>
                    </a:lnTo>
                    <a:lnTo>
                      <a:pt x="54" y="16"/>
                    </a:lnTo>
                    <a:lnTo>
                      <a:pt x="56" y="28"/>
                    </a:lnTo>
                    <a:lnTo>
                      <a:pt x="56" y="28"/>
                    </a:lnTo>
                    <a:close/>
                  </a:path>
                </a:pathLst>
              </a:custGeom>
              <a:solidFill>
                <a:srgbClr val="312E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258">
                <a:extLst>
                  <a:ext uri="{FF2B5EF4-FFF2-40B4-BE49-F238E27FC236}">
                    <a16:creationId xmlns:a16="http://schemas.microsoft.com/office/drawing/2014/main" id="{53765F7D-F8A8-7772-615C-A452F33240DF}"/>
                  </a:ext>
                </a:extLst>
              </p:cNvPr>
              <p:cNvSpPr>
                <a:spLocks/>
              </p:cNvSpPr>
              <p:nvPr/>
            </p:nvSpPr>
            <p:spPr bwMode="auto">
              <a:xfrm>
                <a:off x="1980747" y="5666468"/>
                <a:ext cx="57150" cy="57150"/>
              </a:xfrm>
              <a:custGeom>
                <a:avLst/>
                <a:gdLst>
                  <a:gd name="T0" fmla="*/ 36 w 36"/>
                  <a:gd name="T1" fmla="*/ 18 h 36"/>
                  <a:gd name="T2" fmla="*/ 36 w 36"/>
                  <a:gd name="T3" fmla="*/ 18 h 36"/>
                  <a:gd name="T4" fmla="*/ 36 w 36"/>
                  <a:gd name="T5" fmla="*/ 24 h 36"/>
                  <a:gd name="T6" fmla="*/ 32 w 36"/>
                  <a:gd name="T7" fmla="*/ 30 h 36"/>
                  <a:gd name="T8" fmla="*/ 26 w 36"/>
                  <a:gd name="T9" fmla="*/ 34 h 36"/>
                  <a:gd name="T10" fmla="*/ 18 w 36"/>
                  <a:gd name="T11" fmla="*/ 36 h 36"/>
                  <a:gd name="T12" fmla="*/ 18 w 36"/>
                  <a:gd name="T13" fmla="*/ 36 h 36"/>
                  <a:gd name="T14" fmla="*/ 12 w 36"/>
                  <a:gd name="T15" fmla="*/ 34 h 36"/>
                  <a:gd name="T16" fmla="*/ 6 w 36"/>
                  <a:gd name="T17" fmla="*/ 30 h 36"/>
                  <a:gd name="T18" fmla="*/ 2 w 36"/>
                  <a:gd name="T19" fmla="*/ 24 h 36"/>
                  <a:gd name="T20" fmla="*/ 0 w 36"/>
                  <a:gd name="T21" fmla="*/ 18 h 36"/>
                  <a:gd name="T22" fmla="*/ 0 w 36"/>
                  <a:gd name="T23" fmla="*/ 18 h 36"/>
                  <a:gd name="T24" fmla="*/ 2 w 36"/>
                  <a:gd name="T25" fmla="*/ 10 h 36"/>
                  <a:gd name="T26" fmla="*/ 6 w 36"/>
                  <a:gd name="T27" fmla="*/ 4 h 36"/>
                  <a:gd name="T28" fmla="*/ 12 w 36"/>
                  <a:gd name="T29" fmla="*/ 0 h 36"/>
                  <a:gd name="T30" fmla="*/ 18 w 36"/>
                  <a:gd name="T31" fmla="*/ 0 h 36"/>
                  <a:gd name="T32" fmla="*/ 18 w 36"/>
                  <a:gd name="T33" fmla="*/ 0 h 36"/>
                  <a:gd name="T34" fmla="*/ 26 w 36"/>
                  <a:gd name="T35" fmla="*/ 0 h 36"/>
                  <a:gd name="T36" fmla="*/ 32 w 36"/>
                  <a:gd name="T37" fmla="*/ 4 h 36"/>
                  <a:gd name="T38" fmla="*/ 36 w 36"/>
                  <a:gd name="T39" fmla="*/ 10 h 36"/>
                  <a:gd name="T40" fmla="*/ 36 w 36"/>
                  <a:gd name="T41" fmla="*/ 18 h 36"/>
                  <a:gd name="T42" fmla="*/ 36 w 36"/>
                  <a:gd name="T43"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36">
                    <a:moveTo>
                      <a:pt x="36" y="18"/>
                    </a:moveTo>
                    <a:lnTo>
                      <a:pt x="36" y="18"/>
                    </a:lnTo>
                    <a:lnTo>
                      <a:pt x="36" y="24"/>
                    </a:lnTo>
                    <a:lnTo>
                      <a:pt x="32" y="30"/>
                    </a:lnTo>
                    <a:lnTo>
                      <a:pt x="26" y="34"/>
                    </a:lnTo>
                    <a:lnTo>
                      <a:pt x="18" y="36"/>
                    </a:lnTo>
                    <a:lnTo>
                      <a:pt x="18" y="36"/>
                    </a:lnTo>
                    <a:lnTo>
                      <a:pt x="12" y="34"/>
                    </a:lnTo>
                    <a:lnTo>
                      <a:pt x="6" y="30"/>
                    </a:lnTo>
                    <a:lnTo>
                      <a:pt x="2" y="24"/>
                    </a:lnTo>
                    <a:lnTo>
                      <a:pt x="0" y="18"/>
                    </a:lnTo>
                    <a:lnTo>
                      <a:pt x="0" y="18"/>
                    </a:lnTo>
                    <a:lnTo>
                      <a:pt x="2" y="10"/>
                    </a:lnTo>
                    <a:lnTo>
                      <a:pt x="6" y="4"/>
                    </a:lnTo>
                    <a:lnTo>
                      <a:pt x="12" y="0"/>
                    </a:lnTo>
                    <a:lnTo>
                      <a:pt x="18" y="0"/>
                    </a:lnTo>
                    <a:lnTo>
                      <a:pt x="18" y="0"/>
                    </a:lnTo>
                    <a:lnTo>
                      <a:pt x="26" y="0"/>
                    </a:lnTo>
                    <a:lnTo>
                      <a:pt x="32" y="4"/>
                    </a:lnTo>
                    <a:lnTo>
                      <a:pt x="36" y="10"/>
                    </a:lnTo>
                    <a:lnTo>
                      <a:pt x="36" y="18"/>
                    </a:lnTo>
                    <a:lnTo>
                      <a:pt x="36" y="18"/>
                    </a:lnTo>
                    <a:close/>
                  </a:path>
                </a:pathLst>
              </a:custGeom>
              <a:solidFill>
                <a:srgbClr val="4E4E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259">
                <a:extLst>
                  <a:ext uri="{FF2B5EF4-FFF2-40B4-BE49-F238E27FC236}">
                    <a16:creationId xmlns:a16="http://schemas.microsoft.com/office/drawing/2014/main" id="{1A8613EF-9CF2-E33B-3ACA-BEB4BADAB7D1}"/>
                  </a:ext>
                </a:extLst>
              </p:cNvPr>
              <p:cNvSpPr>
                <a:spLocks/>
              </p:cNvSpPr>
              <p:nvPr/>
            </p:nvSpPr>
            <p:spPr bwMode="auto">
              <a:xfrm>
                <a:off x="1936297" y="5606143"/>
                <a:ext cx="149225" cy="85725"/>
              </a:xfrm>
              <a:custGeom>
                <a:avLst/>
                <a:gdLst>
                  <a:gd name="T0" fmla="*/ 46 w 94"/>
                  <a:gd name="T1" fmla="*/ 12 h 54"/>
                  <a:gd name="T2" fmla="*/ 46 w 94"/>
                  <a:gd name="T3" fmla="*/ 12 h 54"/>
                  <a:gd name="T4" fmla="*/ 54 w 94"/>
                  <a:gd name="T5" fmla="*/ 14 h 54"/>
                  <a:gd name="T6" fmla="*/ 64 w 94"/>
                  <a:gd name="T7" fmla="*/ 16 h 54"/>
                  <a:gd name="T8" fmla="*/ 70 w 94"/>
                  <a:gd name="T9" fmla="*/ 20 h 54"/>
                  <a:gd name="T10" fmla="*/ 78 w 94"/>
                  <a:gd name="T11" fmla="*/ 24 h 54"/>
                  <a:gd name="T12" fmla="*/ 84 w 94"/>
                  <a:gd name="T13" fmla="*/ 30 h 54"/>
                  <a:gd name="T14" fmla="*/ 88 w 94"/>
                  <a:gd name="T15" fmla="*/ 38 h 54"/>
                  <a:gd name="T16" fmla="*/ 90 w 94"/>
                  <a:gd name="T17" fmla="*/ 46 h 54"/>
                  <a:gd name="T18" fmla="*/ 92 w 94"/>
                  <a:gd name="T19" fmla="*/ 54 h 54"/>
                  <a:gd name="T20" fmla="*/ 92 w 94"/>
                  <a:gd name="T21" fmla="*/ 54 h 54"/>
                  <a:gd name="T22" fmla="*/ 94 w 94"/>
                  <a:gd name="T23" fmla="*/ 48 h 54"/>
                  <a:gd name="T24" fmla="*/ 94 w 94"/>
                  <a:gd name="T25" fmla="*/ 48 h 54"/>
                  <a:gd name="T26" fmla="*/ 92 w 94"/>
                  <a:gd name="T27" fmla="*/ 38 h 54"/>
                  <a:gd name="T28" fmla="*/ 90 w 94"/>
                  <a:gd name="T29" fmla="*/ 30 h 54"/>
                  <a:gd name="T30" fmla="*/ 86 w 94"/>
                  <a:gd name="T31" fmla="*/ 22 h 54"/>
                  <a:gd name="T32" fmla="*/ 80 w 94"/>
                  <a:gd name="T33" fmla="*/ 14 h 54"/>
                  <a:gd name="T34" fmla="*/ 72 w 94"/>
                  <a:gd name="T35" fmla="*/ 8 h 54"/>
                  <a:gd name="T36" fmla="*/ 64 w 94"/>
                  <a:gd name="T37" fmla="*/ 4 h 54"/>
                  <a:gd name="T38" fmla="*/ 56 w 94"/>
                  <a:gd name="T39" fmla="*/ 2 h 54"/>
                  <a:gd name="T40" fmla="*/ 46 w 94"/>
                  <a:gd name="T41" fmla="*/ 0 h 54"/>
                  <a:gd name="T42" fmla="*/ 46 w 94"/>
                  <a:gd name="T43" fmla="*/ 0 h 54"/>
                  <a:gd name="T44" fmla="*/ 36 w 94"/>
                  <a:gd name="T45" fmla="*/ 2 h 54"/>
                  <a:gd name="T46" fmla="*/ 28 w 94"/>
                  <a:gd name="T47" fmla="*/ 4 h 54"/>
                  <a:gd name="T48" fmla="*/ 20 w 94"/>
                  <a:gd name="T49" fmla="*/ 8 h 54"/>
                  <a:gd name="T50" fmla="*/ 12 w 94"/>
                  <a:gd name="T51" fmla="*/ 14 h 54"/>
                  <a:gd name="T52" fmla="*/ 8 w 94"/>
                  <a:gd name="T53" fmla="*/ 22 h 54"/>
                  <a:gd name="T54" fmla="*/ 2 w 94"/>
                  <a:gd name="T55" fmla="*/ 30 h 54"/>
                  <a:gd name="T56" fmla="*/ 0 w 94"/>
                  <a:gd name="T57" fmla="*/ 38 h 54"/>
                  <a:gd name="T58" fmla="*/ 0 w 94"/>
                  <a:gd name="T59" fmla="*/ 48 h 54"/>
                  <a:gd name="T60" fmla="*/ 0 w 94"/>
                  <a:gd name="T61" fmla="*/ 48 h 54"/>
                  <a:gd name="T62" fmla="*/ 0 w 94"/>
                  <a:gd name="T63" fmla="*/ 54 h 54"/>
                  <a:gd name="T64" fmla="*/ 0 w 94"/>
                  <a:gd name="T65" fmla="*/ 54 h 54"/>
                  <a:gd name="T66" fmla="*/ 2 w 94"/>
                  <a:gd name="T67" fmla="*/ 46 h 54"/>
                  <a:gd name="T68" fmla="*/ 4 w 94"/>
                  <a:gd name="T69" fmla="*/ 38 h 54"/>
                  <a:gd name="T70" fmla="*/ 10 w 94"/>
                  <a:gd name="T71" fmla="*/ 30 h 54"/>
                  <a:gd name="T72" fmla="*/ 16 w 94"/>
                  <a:gd name="T73" fmla="*/ 24 h 54"/>
                  <a:gd name="T74" fmla="*/ 22 w 94"/>
                  <a:gd name="T75" fmla="*/ 20 h 54"/>
                  <a:gd name="T76" fmla="*/ 30 w 94"/>
                  <a:gd name="T77" fmla="*/ 16 h 54"/>
                  <a:gd name="T78" fmla="*/ 38 w 94"/>
                  <a:gd name="T79" fmla="*/ 14 h 54"/>
                  <a:gd name="T80" fmla="*/ 46 w 94"/>
                  <a:gd name="T81" fmla="*/ 12 h 54"/>
                  <a:gd name="T82" fmla="*/ 46 w 94"/>
                  <a:gd name="T83" fmla="*/ 1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4" h="54">
                    <a:moveTo>
                      <a:pt x="46" y="12"/>
                    </a:moveTo>
                    <a:lnTo>
                      <a:pt x="46" y="12"/>
                    </a:lnTo>
                    <a:lnTo>
                      <a:pt x="54" y="14"/>
                    </a:lnTo>
                    <a:lnTo>
                      <a:pt x="64" y="16"/>
                    </a:lnTo>
                    <a:lnTo>
                      <a:pt x="70" y="20"/>
                    </a:lnTo>
                    <a:lnTo>
                      <a:pt x="78" y="24"/>
                    </a:lnTo>
                    <a:lnTo>
                      <a:pt x="84" y="30"/>
                    </a:lnTo>
                    <a:lnTo>
                      <a:pt x="88" y="38"/>
                    </a:lnTo>
                    <a:lnTo>
                      <a:pt x="90" y="46"/>
                    </a:lnTo>
                    <a:lnTo>
                      <a:pt x="92" y="54"/>
                    </a:lnTo>
                    <a:lnTo>
                      <a:pt x="92" y="54"/>
                    </a:lnTo>
                    <a:lnTo>
                      <a:pt x="94" y="48"/>
                    </a:lnTo>
                    <a:lnTo>
                      <a:pt x="94" y="48"/>
                    </a:lnTo>
                    <a:lnTo>
                      <a:pt x="92" y="38"/>
                    </a:lnTo>
                    <a:lnTo>
                      <a:pt x="90" y="30"/>
                    </a:lnTo>
                    <a:lnTo>
                      <a:pt x="86" y="22"/>
                    </a:lnTo>
                    <a:lnTo>
                      <a:pt x="80" y="14"/>
                    </a:lnTo>
                    <a:lnTo>
                      <a:pt x="72" y="8"/>
                    </a:lnTo>
                    <a:lnTo>
                      <a:pt x="64" y="4"/>
                    </a:lnTo>
                    <a:lnTo>
                      <a:pt x="56" y="2"/>
                    </a:lnTo>
                    <a:lnTo>
                      <a:pt x="46" y="0"/>
                    </a:lnTo>
                    <a:lnTo>
                      <a:pt x="46" y="0"/>
                    </a:lnTo>
                    <a:lnTo>
                      <a:pt x="36" y="2"/>
                    </a:lnTo>
                    <a:lnTo>
                      <a:pt x="28" y="4"/>
                    </a:lnTo>
                    <a:lnTo>
                      <a:pt x="20" y="8"/>
                    </a:lnTo>
                    <a:lnTo>
                      <a:pt x="12" y="14"/>
                    </a:lnTo>
                    <a:lnTo>
                      <a:pt x="8" y="22"/>
                    </a:lnTo>
                    <a:lnTo>
                      <a:pt x="2" y="30"/>
                    </a:lnTo>
                    <a:lnTo>
                      <a:pt x="0" y="38"/>
                    </a:lnTo>
                    <a:lnTo>
                      <a:pt x="0" y="48"/>
                    </a:lnTo>
                    <a:lnTo>
                      <a:pt x="0" y="48"/>
                    </a:lnTo>
                    <a:lnTo>
                      <a:pt x="0" y="54"/>
                    </a:lnTo>
                    <a:lnTo>
                      <a:pt x="0" y="54"/>
                    </a:lnTo>
                    <a:lnTo>
                      <a:pt x="2" y="46"/>
                    </a:lnTo>
                    <a:lnTo>
                      <a:pt x="4" y="38"/>
                    </a:lnTo>
                    <a:lnTo>
                      <a:pt x="10" y="30"/>
                    </a:lnTo>
                    <a:lnTo>
                      <a:pt x="16" y="24"/>
                    </a:lnTo>
                    <a:lnTo>
                      <a:pt x="22" y="20"/>
                    </a:lnTo>
                    <a:lnTo>
                      <a:pt x="30" y="16"/>
                    </a:lnTo>
                    <a:lnTo>
                      <a:pt x="38" y="14"/>
                    </a:lnTo>
                    <a:lnTo>
                      <a:pt x="46" y="12"/>
                    </a:lnTo>
                    <a:lnTo>
                      <a:pt x="46" y="12"/>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60">
                <a:extLst>
                  <a:ext uri="{FF2B5EF4-FFF2-40B4-BE49-F238E27FC236}">
                    <a16:creationId xmlns:a16="http://schemas.microsoft.com/office/drawing/2014/main" id="{5E2D061E-0152-8EA2-5CF5-81186A6191B0}"/>
                  </a:ext>
                </a:extLst>
              </p:cNvPr>
              <p:cNvSpPr>
                <a:spLocks noChangeArrowheads="1"/>
              </p:cNvSpPr>
              <p:nvPr/>
            </p:nvSpPr>
            <p:spPr bwMode="auto">
              <a:xfrm>
                <a:off x="2155372" y="4494893"/>
                <a:ext cx="590550" cy="107950"/>
              </a:xfrm>
              <a:prstGeom prst="rect">
                <a:avLst/>
              </a:prstGeom>
              <a:solidFill>
                <a:srgbClr val="414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61">
                <a:extLst>
                  <a:ext uri="{FF2B5EF4-FFF2-40B4-BE49-F238E27FC236}">
                    <a16:creationId xmlns:a16="http://schemas.microsoft.com/office/drawing/2014/main" id="{BA2673A6-887B-27C7-4085-F35F2F45E2F8}"/>
                  </a:ext>
                </a:extLst>
              </p:cNvPr>
              <p:cNvSpPr>
                <a:spLocks noChangeArrowheads="1"/>
              </p:cNvSpPr>
              <p:nvPr/>
            </p:nvSpPr>
            <p:spPr bwMode="auto">
              <a:xfrm>
                <a:off x="2434772" y="4602843"/>
                <a:ext cx="41275" cy="860425"/>
              </a:xfrm>
              <a:prstGeom prst="rect">
                <a:avLst/>
              </a:prstGeom>
              <a:solidFill>
                <a:srgbClr val="414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62">
                <a:extLst>
                  <a:ext uri="{FF2B5EF4-FFF2-40B4-BE49-F238E27FC236}">
                    <a16:creationId xmlns:a16="http://schemas.microsoft.com/office/drawing/2014/main" id="{D0841225-DBDC-7FD0-41E2-F7E038284931}"/>
                  </a:ext>
                </a:extLst>
              </p:cNvPr>
              <p:cNvSpPr>
                <a:spLocks noChangeArrowheads="1"/>
              </p:cNvSpPr>
              <p:nvPr/>
            </p:nvSpPr>
            <p:spPr bwMode="auto">
              <a:xfrm>
                <a:off x="2412547" y="4688568"/>
                <a:ext cx="85725" cy="298450"/>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63">
                <a:extLst>
                  <a:ext uri="{FF2B5EF4-FFF2-40B4-BE49-F238E27FC236}">
                    <a16:creationId xmlns:a16="http://schemas.microsoft.com/office/drawing/2014/main" id="{2D5085EE-B554-04DC-F8EE-0F37C3C46AAF}"/>
                  </a:ext>
                </a:extLst>
              </p:cNvPr>
              <p:cNvSpPr>
                <a:spLocks noChangeArrowheads="1"/>
              </p:cNvSpPr>
              <p:nvPr/>
            </p:nvSpPr>
            <p:spPr bwMode="auto">
              <a:xfrm>
                <a:off x="2428422" y="5136243"/>
                <a:ext cx="53975" cy="298450"/>
              </a:xfrm>
              <a:prstGeom prst="rect">
                <a:avLst/>
              </a:prstGeom>
              <a:solidFill>
                <a:srgbClr val="3634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64">
                <a:extLst>
                  <a:ext uri="{FF2B5EF4-FFF2-40B4-BE49-F238E27FC236}">
                    <a16:creationId xmlns:a16="http://schemas.microsoft.com/office/drawing/2014/main" id="{3B92F03C-CDC7-0643-1F02-AE7A29B76091}"/>
                  </a:ext>
                </a:extLst>
              </p:cNvPr>
              <p:cNvSpPr>
                <a:spLocks noChangeArrowheads="1"/>
              </p:cNvSpPr>
              <p:nvPr/>
            </p:nvSpPr>
            <p:spPr bwMode="auto">
              <a:xfrm>
                <a:off x="2412547" y="5218793"/>
                <a:ext cx="85725" cy="301625"/>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265">
                <a:extLst>
                  <a:ext uri="{FF2B5EF4-FFF2-40B4-BE49-F238E27FC236}">
                    <a16:creationId xmlns:a16="http://schemas.microsoft.com/office/drawing/2014/main" id="{EDC99174-32D4-DEDF-CEB5-83E4E32E5CED}"/>
                  </a:ext>
                </a:extLst>
              </p:cNvPr>
              <p:cNvSpPr>
                <a:spLocks/>
              </p:cNvSpPr>
              <p:nvPr/>
            </p:nvSpPr>
            <p:spPr bwMode="auto">
              <a:xfrm>
                <a:off x="1987097" y="4377418"/>
                <a:ext cx="936625" cy="184150"/>
              </a:xfrm>
              <a:custGeom>
                <a:avLst/>
                <a:gdLst>
                  <a:gd name="T0" fmla="*/ 588 w 590"/>
                  <a:gd name="T1" fmla="*/ 4 h 116"/>
                  <a:gd name="T2" fmla="*/ 588 w 590"/>
                  <a:gd name="T3" fmla="*/ 4 h 116"/>
                  <a:gd name="T4" fmla="*/ 590 w 590"/>
                  <a:gd name="T5" fmla="*/ 12 h 116"/>
                  <a:gd name="T6" fmla="*/ 590 w 590"/>
                  <a:gd name="T7" fmla="*/ 24 h 116"/>
                  <a:gd name="T8" fmla="*/ 588 w 590"/>
                  <a:gd name="T9" fmla="*/ 46 h 116"/>
                  <a:gd name="T10" fmla="*/ 588 w 590"/>
                  <a:gd name="T11" fmla="*/ 46 h 116"/>
                  <a:gd name="T12" fmla="*/ 588 w 590"/>
                  <a:gd name="T13" fmla="*/ 52 h 116"/>
                  <a:gd name="T14" fmla="*/ 582 w 590"/>
                  <a:gd name="T15" fmla="*/ 60 h 116"/>
                  <a:gd name="T16" fmla="*/ 576 w 590"/>
                  <a:gd name="T17" fmla="*/ 66 h 116"/>
                  <a:gd name="T18" fmla="*/ 566 w 590"/>
                  <a:gd name="T19" fmla="*/ 72 h 116"/>
                  <a:gd name="T20" fmla="*/ 554 w 590"/>
                  <a:gd name="T21" fmla="*/ 78 h 116"/>
                  <a:gd name="T22" fmla="*/ 538 w 590"/>
                  <a:gd name="T23" fmla="*/ 84 h 116"/>
                  <a:gd name="T24" fmla="*/ 502 w 590"/>
                  <a:gd name="T25" fmla="*/ 94 h 116"/>
                  <a:gd name="T26" fmla="*/ 460 w 590"/>
                  <a:gd name="T27" fmla="*/ 104 h 116"/>
                  <a:gd name="T28" fmla="*/ 410 w 590"/>
                  <a:gd name="T29" fmla="*/ 110 h 116"/>
                  <a:gd name="T30" fmla="*/ 354 w 590"/>
                  <a:gd name="T31" fmla="*/ 114 h 116"/>
                  <a:gd name="T32" fmla="*/ 294 w 590"/>
                  <a:gd name="T33" fmla="*/ 116 h 116"/>
                  <a:gd name="T34" fmla="*/ 294 w 590"/>
                  <a:gd name="T35" fmla="*/ 116 h 116"/>
                  <a:gd name="T36" fmla="*/ 236 w 590"/>
                  <a:gd name="T37" fmla="*/ 114 h 116"/>
                  <a:gd name="T38" fmla="*/ 180 w 590"/>
                  <a:gd name="T39" fmla="*/ 110 h 116"/>
                  <a:gd name="T40" fmla="*/ 130 w 590"/>
                  <a:gd name="T41" fmla="*/ 104 h 116"/>
                  <a:gd name="T42" fmla="*/ 88 w 590"/>
                  <a:gd name="T43" fmla="*/ 94 h 116"/>
                  <a:gd name="T44" fmla="*/ 52 w 590"/>
                  <a:gd name="T45" fmla="*/ 84 h 116"/>
                  <a:gd name="T46" fmla="*/ 36 w 590"/>
                  <a:gd name="T47" fmla="*/ 78 h 116"/>
                  <a:gd name="T48" fmla="*/ 24 w 590"/>
                  <a:gd name="T49" fmla="*/ 72 h 116"/>
                  <a:gd name="T50" fmla="*/ 14 w 590"/>
                  <a:gd name="T51" fmla="*/ 66 h 116"/>
                  <a:gd name="T52" fmla="*/ 6 w 590"/>
                  <a:gd name="T53" fmla="*/ 60 h 116"/>
                  <a:gd name="T54" fmla="*/ 2 w 590"/>
                  <a:gd name="T55" fmla="*/ 52 h 116"/>
                  <a:gd name="T56" fmla="*/ 0 w 590"/>
                  <a:gd name="T57" fmla="*/ 46 h 116"/>
                  <a:gd name="T58" fmla="*/ 0 w 590"/>
                  <a:gd name="T59" fmla="*/ 46 h 116"/>
                  <a:gd name="T60" fmla="*/ 0 w 590"/>
                  <a:gd name="T61" fmla="*/ 22 h 116"/>
                  <a:gd name="T62" fmla="*/ 0 w 590"/>
                  <a:gd name="T63" fmla="*/ 8 h 116"/>
                  <a:gd name="T64" fmla="*/ 0 w 590"/>
                  <a:gd name="T65" fmla="*/ 0 h 116"/>
                  <a:gd name="T66" fmla="*/ 588 w 590"/>
                  <a:gd name="T67" fmla="*/ 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0" h="116">
                    <a:moveTo>
                      <a:pt x="588" y="4"/>
                    </a:moveTo>
                    <a:lnTo>
                      <a:pt x="588" y="4"/>
                    </a:lnTo>
                    <a:lnTo>
                      <a:pt x="590" y="12"/>
                    </a:lnTo>
                    <a:lnTo>
                      <a:pt x="590" y="24"/>
                    </a:lnTo>
                    <a:lnTo>
                      <a:pt x="588" y="46"/>
                    </a:lnTo>
                    <a:lnTo>
                      <a:pt x="588" y="46"/>
                    </a:lnTo>
                    <a:lnTo>
                      <a:pt x="588" y="52"/>
                    </a:lnTo>
                    <a:lnTo>
                      <a:pt x="582" y="60"/>
                    </a:lnTo>
                    <a:lnTo>
                      <a:pt x="576" y="66"/>
                    </a:lnTo>
                    <a:lnTo>
                      <a:pt x="566" y="72"/>
                    </a:lnTo>
                    <a:lnTo>
                      <a:pt x="554" y="78"/>
                    </a:lnTo>
                    <a:lnTo>
                      <a:pt x="538" y="84"/>
                    </a:lnTo>
                    <a:lnTo>
                      <a:pt x="502" y="94"/>
                    </a:lnTo>
                    <a:lnTo>
                      <a:pt x="460" y="104"/>
                    </a:lnTo>
                    <a:lnTo>
                      <a:pt x="410" y="110"/>
                    </a:lnTo>
                    <a:lnTo>
                      <a:pt x="354" y="114"/>
                    </a:lnTo>
                    <a:lnTo>
                      <a:pt x="294" y="116"/>
                    </a:lnTo>
                    <a:lnTo>
                      <a:pt x="294" y="116"/>
                    </a:lnTo>
                    <a:lnTo>
                      <a:pt x="236" y="114"/>
                    </a:lnTo>
                    <a:lnTo>
                      <a:pt x="180" y="110"/>
                    </a:lnTo>
                    <a:lnTo>
                      <a:pt x="130" y="104"/>
                    </a:lnTo>
                    <a:lnTo>
                      <a:pt x="88" y="94"/>
                    </a:lnTo>
                    <a:lnTo>
                      <a:pt x="52" y="84"/>
                    </a:lnTo>
                    <a:lnTo>
                      <a:pt x="36" y="78"/>
                    </a:lnTo>
                    <a:lnTo>
                      <a:pt x="24" y="72"/>
                    </a:lnTo>
                    <a:lnTo>
                      <a:pt x="14" y="66"/>
                    </a:lnTo>
                    <a:lnTo>
                      <a:pt x="6" y="60"/>
                    </a:lnTo>
                    <a:lnTo>
                      <a:pt x="2" y="52"/>
                    </a:lnTo>
                    <a:lnTo>
                      <a:pt x="0" y="46"/>
                    </a:lnTo>
                    <a:lnTo>
                      <a:pt x="0" y="46"/>
                    </a:lnTo>
                    <a:lnTo>
                      <a:pt x="0" y="22"/>
                    </a:lnTo>
                    <a:lnTo>
                      <a:pt x="0" y="8"/>
                    </a:lnTo>
                    <a:lnTo>
                      <a:pt x="0" y="0"/>
                    </a:lnTo>
                    <a:lnTo>
                      <a:pt x="588" y="4"/>
                    </a:lnTo>
                    <a:close/>
                  </a:path>
                </a:pathLst>
              </a:custGeom>
              <a:solidFill>
                <a:srgbClr val="6E6F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266">
                <a:extLst>
                  <a:ext uri="{FF2B5EF4-FFF2-40B4-BE49-F238E27FC236}">
                    <a16:creationId xmlns:a16="http://schemas.microsoft.com/office/drawing/2014/main" id="{A9D80236-5064-83AF-53B8-AEE1CCADED0C}"/>
                  </a:ext>
                </a:extLst>
              </p:cNvPr>
              <p:cNvSpPr>
                <a:spLocks/>
              </p:cNvSpPr>
              <p:nvPr/>
            </p:nvSpPr>
            <p:spPr bwMode="auto">
              <a:xfrm>
                <a:off x="1987097" y="4272643"/>
                <a:ext cx="933450" cy="222250"/>
              </a:xfrm>
              <a:custGeom>
                <a:avLst/>
                <a:gdLst>
                  <a:gd name="T0" fmla="*/ 0 w 588"/>
                  <a:gd name="T1" fmla="*/ 70 h 140"/>
                  <a:gd name="T2" fmla="*/ 0 w 588"/>
                  <a:gd name="T3" fmla="*/ 70 h 140"/>
                  <a:gd name="T4" fmla="*/ 2 w 588"/>
                  <a:gd name="T5" fmla="*/ 78 h 140"/>
                  <a:gd name="T6" fmla="*/ 6 w 588"/>
                  <a:gd name="T7" fmla="*/ 84 h 140"/>
                  <a:gd name="T8" fmla="*/ 14 w 588"/>
                  <a:gd name="T9" fmla="*/ 90 h 140"/>
                  <a:gd name="T10" fmla="*/ 24 w 588"/>
                  <a:gd name="T11" fmla="*/ 98 h 140"/>
                  <a:gd name="T12" fmla="*/ 36 w 588"/>
                  <a:gd name="T13" fmla="*/ 104 h 140"/>
                  <a:gd name="T14" fmla="*/ 52 w 588"/>
                  <a:gd name="T15" fmla="*/ 110 h 140"/>
                  <a:gd name="T16" fmla="*/ 88 w 588"/>
                  <a:gd name="T17" fmla="*/ 120 h 140"/>
                  <a:gd name="T18" fmla="*/ 130 w 588"/>
                  <a:gd name="T19" fmla="*/ 128 h 140"/>
                  <a:gd name="T20" fmla="*/ 180 w 588"/>
                  <a:gd name="T21" fmla="*/ 134 h 140"/>
                  <a:gd name="T22" fmla="*/ 236 w 588"/>
                  <a:gd name="T23" fmla="*/ 138 h 140"/>
                  <a:gd name="T24" fmla="*/ 294 w 588"/>
                  <a:gd name="T25" fmla="*/ 140 h 140"/>
                  <a:gd name="T26" fmla="*/ 294 w 588"/>
                  <a:gd name="T27" fmla="*/ 140 h 140"/>
                  <a:gd name="T28" fmla="*/ 354 w 588"/>
                  <a:gd name="T29" fmla="*/ 138 h 140"/>
                  <a:gd name="T30" fmla="*/ 410 w 588"/>
                  <a:gd name="T31" fmla="*/ 134 h 140"/>
                  <a:gd name="T32" fmla="*/ 460 w 588"/>
                  <a:gd name="T33" fmla="*/ 128 h 140"/>
                  <a:gd name="T34" fmla="*/ 502 w 588"/>
                  <a:gd name="T35" fmla="*/ 120 h 140"/>
                  <a:gd name="T36" fmla="*/ 538 w 588"/>
                  <a:gd name="T37" fmla="*/ 110 h 140"/>
                  <a:gd name="T38" fmla="*/ 554 w 588"/>
                  <a:gd name="T39" fmla="*/ 104 h 140"/>
                  <a:gd name="T40" fmla="*/ 566 w 588"/>
                  <a:gd name="T41" fmla="*/ 98 h 140"/>
                  <a:gd name="T42" fmla="*/ 576 w 588"/>
                  <a:gd name="T43" fmla="*/ 90 h 140"/>
                  <a:gd name="T44" fmla="*/ 582 w 588"/>
                  <a:gd name="T45" fmla="*/ 84 h 140"/>
                  <a:gd name="T46" fmla="*/ 588 w 588"/>
                  <a:gd name="T47" fmla="*/ 78 h 140"/>
                  <a:gd name="T48" fmla="*/ 588 w 588"/>
                  <a:gd name="T49" fmla="*/ 70 h 140"/>
                  <a:gd name="T50" fmla="*/ 588 w 588"/>
                  <a:gd name="T51" fmla="*/ 70 h 140"/>
                  <a:gd name="T52" fmla="*/ 588 w 588"/>
                  <a:gd name="T53" fmla="*/ 64 h 140"/>
                  <a:gd name="T54" fmla="*/ 582 w 588"/>
                  <a:gd name="T55" fmla="*/ 56 h 140"/>
                  <a:gd name="T56" fmla="*/ 576 w 588"/>
                  <a:gd name="T57" fmla="*/ 50 h 140"/>
                  <a:gd name="T58" fmla="*/ 566 w 588"/>
                  <a:gd name="T59" fmla="*/ 44 h 140"/>
                  <a:gd name="T60" fmla="*/ 554 w 588"/>
                  <a:gd name="T61" fmla="*/ 36 h 140"/>
                  <a:gd name="T62" fmla="*/ 538 w 588"/>
                  <a:gd name="T63" fmla="*/ 32 h 140"/>
                  <a:gd name="T64" fmla="*/ 502 w 588"/>
                  <a:gd name="T65" fmla="*/ 20 h 140"/>
                  <a:gd name="T66" fmla="*/ 460 w 588"/>
                  <a:gd name="T67" fmla="*/ 12 h 140"/>
                  <a:gd name="T68" fmla="*/ 410 w 588"/>
                  <a:gd name="T69" fmla="*/ 6 h 140"/>
                  <a:gd name="T70" fmla="*/ 354 w 588"/>
                  <a:gd name="T71" fmla="*/ 2 h 140"/>
                  <a:gd name="T72" fmla="*/ 294 w 588"/>
                  <a:gd name="T73" fmla="*/ 0 h 140"/>
                  <a:gd name="T74" fmla="*/ 294 w 588"/>
                  <a:gd name="T75" fmla="*/ 0 h 140"/>
                  <a:gd name="T76" fmla="*/ 236 w 588"/>
                  <a:gd name="T77" fmla="*/ 2 h 140"/>
                  <a:gd name="T78" fmla="*/ 180 w 588"/>
                  <a:gd name="T79" fmla="*/ 6 h 140"/>
                  <a:gd name="T80" fmla="*/ 130 w 588"/>
                  <a:gd name="T81" fmla="*/ 12 h 140"/>
                  <a:gd name="T82" fmla="*/ 88 w 588"/>
                  <a:gd name="T83" fmla="*/ 20 h 140"/>
                  <a:gd name="T84" fmla="*/ 52 w 588"/>
                  <a:gd name="T85" fmla="*/ 32 h 140"/>
                  <a:gd name="T86" fmla="*/ 36 w 588"/>
                  <a:gd name="T87" fmla="*/ 36 h 140"/>
                  <a:gd name="T88" fmla="*/ 24 w 588"/>
                  <a:gd name="T89" fmla="*/ 44 h 140"/>
                  <a:gd name="T90" fmla="*/ 14 w 588"/>
                  <a:gd name="T91" fmla="*/ 50 h 140"/>
                  <a:gd name="T92" fmla="*/ 6 w 588"/>
                  <a:gd name="T93" fmla="*/ 56 h 140"/>
                  <a:gd name="T94" fmla="*/ 2 w 588"/>
                  <a:gd name="T95" fmla="*/ 64 h 140"/>
                  <a:gd name="T96" fmla="*/ 0 w 588"/>
                  <a:gd name="T97" fmla="*/ 70 h 140"/>
                  <a:gd name="T98" fmla="*/ 0 w 588"/>
                  <a:gd name="T99"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88" h="140">
                    <a:moveTo>
                      <a:pt x="0" y="70"/>
                    </a:moveTo>
                    <a:lnTo>
                      <a:pt x="0" y="70"/>
                    </a:lnTo>
                    <a:lnTo>
                      <a:pt x="2" y="78"/>
                    </a:lnTo>
                    <a:lnTo>
                      <a:pt x="6" y="84"/>
                    </a:lnTo>
                    <a:lnTo>
                      <a:pt x="14" y="90"/>
                    </a:lnTo>
                    <a:lnTo>
                      <a:pt x="24" y="98"/>
                    </a:lnTo>
                    <a:lnTo>
                      <a:pt x="36" y="104"/>
                    </a:lnTo>
                    <a:lnTo>
                      <a:pt x="52" y="110"/>
                    </a:lnTo>
                    <a:lnTo>
                      <a:pt x="88" y="120"/>
                    </a:lnTo>
                    <a:lnTo>
                      <a:pt x="130" y="128"/>
                    </a:lnTo>
                    <a:lnTo>
                      <a:pt x="180" y="134"/>
                    </a:lnTo>
                    <a:lnTo>
                      <a:pt x="236" y="138"/>
                    </a:lnTo>
                    <a:lnTo>
                      <a:pt x="294" y="140"/>
                    </a:lnTo>
                    <a:lnTo>
                      <a:pt x="294" y="140"/>
                    </a:lnTo>
                    <a:lnTo>
                      <a:pt x="354" y="138"/>
                    </a:lnTo>
                    <a:lnTo>
                      <a:pt x="410" y="134"/>
                    </a:lnTo>
                    <a:lnTo>
                      <a:pt x="460" y="128"/>
                    </a:lnTo>
                    <a:lnTo>
                      <a:pt x="502" y="120"/>
                    </a:lnTo>
                    <a:lnTo>
                      <a:pt x="538" y="110"/>
                    </a:lnTo>
                    <a:lnTo>
                      <a:pt x="554" y="104"/>
                    </a:lnTo>
                    <a:lnTo>
                      <a:pt x="566" y="98"/>
                    </a:lnTo>
                    <a:lnTo>
                      <a:pt x="576" y="90"/>
                    </a:lnTo>
                    <a:lnTo>
                      <a:pt x="582" y="84"/>
                    </a:lnTo>
                    <a:lnTo>
                      <a:pt x="588" y="78"/>
                    </a:lnTo>
                    <a:lnTo>
                      <a:pt x="588" y="70"/>
                    </a:lnTo>
                    <a:lnTo>
                      <a:pt x="588" y="70"/>
                    </a:lnTo>
                    <a:lnTo>
                      <a:pt x="588" y="64"/>
                    </a:lnTo>
                    <a:lnTo>
                      <a:pt x="582" y="56"/>
                    </a:lnTo>
                    <a:lnTo>
                      <a:pt x="576" y="50"/>
                    </a:lnTo>
                    <a:lnTo>
                      <a:pt x="566" y="44"/>
                    </a:lnTo>
                    <a:lnTo>
                      <a:pt x="554" y="36"/>
                    </a:lnTo>
                    <a:lnTo>
                      <a:pt x="538" y="32"/>
                    </a:lnTo>
                    <a:lnTo>
                      <a:pt x="502" y="20"/>
                    </a:lnTo>
                    <a:lnTo>
                      <a:pt x="460" y="12"/>
                    </a:lnTo>
                    <a:lnTo>
                      <a:pt x="410" y="6"/>
                    </a:lnTo>
                    <a:lnTo>
                      <a:pt x="354" y="2"/>
                    </a:lnTo>
                    <a:lnTo>
                      <a:pt x="294" y="0"/>
                    </a:lnTo>
                    <a:lnTo>
                      <a:pt x="294" y="0"/>
                    </a:lnTo>
                    <a:lnTo>
                      <a:pt x="236" y="2"/>
                    </a:lnTo>
                    <a:lnTo>
                      <a:pt x="180" y="6"/>
                    </a:lnTo>
                    <a:lnTo>
                      <a:pt x="130" y="12"/>
                    </a:lnTo>
                    <a:lnTo>
                      <a:pt x="88" y="20"/>
                    </a:lnTo>
                    <a:lnTo>
                      <a:pt x="52" y="32"/>
                    </a:lnTo>
                    <a:lnTo>
                      <a:pt x="36" y="36"/>
                    </a:lnTo>
                    <a:lnTo>
                      <a:pt x="24" y="44"/>
                    </a:lnTo>
                    <a:lnTo>
                      <a:pt x="14" y="50"/>
                    </a:lnTo>
                    <a:lnTo>
                      <a:pt x="6" y="56"/>
                    </a:lnTo>
                    <a:lnTo>
                      <a:pt x="2" y="64"/>
                    </a:lnTo>
                    <a:lnTo>
                      <a:pt x="0" y="70"/>
                    </a:lnTo>
                    <a:lnTo>
                      <a:pt x="0" y="70"/>
                    </a:lnTo>
                    <a:close/>
                  </a:path>
                </a:pathLst>
              </a:custGeom>
              <a:solidFill>
                <a:srgbClr val="A6A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293">
                <a:extLst>
                  <a:ext uri="{FF2B5EF4-FFF2-40B4-BE49-F238E27FC236}">
                    <a16:creationId xmlns:a16="http://schemas.microsoft.com/office/drawing/2014/main" id="{A2B5F024-6F7A-4E80-4314-E086C925EDEF}"/>
                  </a:ext>
                </a:extLst>
              </p:cNvPr>
              <p:cNvSpPr>
                <a:spLocks/>
              </p:cNvSpPr>
              <p:nvPr/>
            </p:nvSpPr>
            <p:spPr bwMode="auto">
              <a:xfrm>
                <a:off x="3225361" y="2602593"/>
                <a:ext cx="323850" cy="1022350"/>
              </a:xfrm>
              <a:custGeom>
                <a:avLst/>
                <a:gdLst>
                  <a:gd name="T0" fmla="*/ 110 w 204"/>
                  <a:gd name="T1" fmla="*/ 644 h 644"/>
                  <a:gd name="T2" fmla="*/ 204 w 204"/>
                  <a:gd name="T3" fmla="*/ 18 h 644"/>
                  <a:gd name="T4" fmla="*/ 94 w 204"/>
                  <a:gd name="T5" fmla="*/ 0 h 644"/>
                  <a:gd name="T6" fmla="*/ 0 w 204"/>
                  <a:gd name="T7" fmla="*/ 628 h 644"/>
                  <a:gd name="T8" fmla="*/ 110 w 204"/>
                  <a:gd name="T9" fmla="*/ 644 h 644"/>
                </a:gdLst>
                <a:ahLst/>
                <a:cxnLst>
                  <a:cxn ang="0">
                    <a:pos x="T0" y="T1"/>
                  </a:cxn>
                  <a:cxn ang="0">
                    <a:pos x="T2" y="T3"/>
                  </a:cxn>
                  <a:cxn ang="0">
                    <a:pos x="T4" y="T5"/>
                  </a:cxn>
                  <a:cxn ang="0">
                    <a:pos x="T6" y="T7"/>
                  </a:cxn>
                  <a:cxn ang="0">
                    <a:pos x="T8" y="T9"/>
                  </a:cxn>
                </a:cxnLst>
                <a:rect l="0" t="0" r="r" b="b"/>
                <a:pathLst>
                  <a:path w="204" h="644">
                    <a:moveTo>
                      <a:pt x="110" y="644"/>
                    </a:moveTo>
                    <a:lnTo>
                      <a:pt x="204" y="18"/>
                    </a:lnTo>
                    <a:lnTo>
                      <a:pt x="94" y="0"/>
                    </a:lnTo>
                    <a:lnTo>
                      <a:pt x="0" y="628"/>
                    </a:lnTo>
                    <a:lnTo>
                      <a:pt x="110" y="64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294">
                <a:extLst>
                  <a:ext uri="{FF2B5EF4-FFF2-40B4-BE49-F238E27FC236}">
                    <a16:creationId xmlns:a16="http://schemas.microsoft.com/office/drawing/2014/main" id="{C28FCC20-7378-A7D7-A458-38D5DE026FCD}"/>
                  </a:ext>
                </a:extLst>
              </p:cNvPr>
              <p:cNvSpPr>
                <a:spLocks/>
              </p:cNvSpPr>
              <p:nvPr/>
            </p:nvSpPr>
            <p:spPr bwMode="auto">
              <a:xfrm>
                <a:off x="3399986" y="2659743"/>
                <a:ext cx="193675" cy="965200"/>
              </a:xfrm>
              <a:custGeom>
                <a:avLst/>
                <a:gdLst>
                  <a:gd name="T0" fmla="*/ 92 w 122"/>
                  <a:gd name="T1" fmla="*/ 0 h 608"/>
                  <a:gd name="T2" fmla="*/ 92 w 122"/>
                  <a:gd name="T3" fmla="*/ 0 h 608"/>
                  <a:gd name="T4" fmla="*/ 98 w 122"/>
                  <a:gd name="T5" fmla="*/ 8 h 608"/>
                  <a:gd name="T6" fmla="*/ 104 w 122"/>
                  <a:gd name="T7" fmla="*/ 18 h 608"/>
                  <a:gd name="T8" fmla="*/ 110 w 122"/>
                  <a:gd name="T9" fmla="*/ 36 h 608"/>
                  <a:gd name="T10" fmla="*/ 116 w 122"/>
                  <a:gd name="T11" fmla="*/ 62 h 608"/>
                  <a:gd name="T12" fmla="*/ 120 w 122"/>
                  <a:gd name="T13" fmla="*/ 96 h 608"/>
                  <a:gd name="T14" fmla="*/ 122 w 122"/>
                  <a:gd name="T15" fmla="*/ 142 h 608"/>
                  <a:gd name="T16" fmla="*/ 120 w 122"/>
                  <a:gd name="T17" fmla="*/ 200 h 608"/>
                  <a:gd name="T18" fmla="*/ 120 w 122"/>
                  <a:gd name="T19" fmla="*/ 200 h 608"/>
                  <a:gd name="T20" fmla="*/ 118 w 122"/>
                  <a:gd name="T21" fmla="*/ 214 h 608"/>
                  <a:gd name="T22" fmla="*/ 116 w 122"/>
                  <a:gd name="T23" fmla="*/ 252 h 608"/>
                  <a:gd name="T24" fmla="*/ 114 w 122"/>
                  <a:gd name="T25" fmla="*/ 276 h 608"/>
                  <a:gd name="T26" fmla="*/ 116 w 122"/>
                  <a:gd name="T27" fmla="*/ 304 h 608"/>
                  <a:gd name="T28" fmla="*/ 118 w 122"/>
                  <a:gd name="T29" fmla="*/ 332 h 608"/>
                  <a:gd name="T30" fmla="*/ 122 w 122"/>
                  <a:gd name="T31" fmla="*/ 358 h 608"/>
                  <a:gd name="T32" fmla="*/ 122 w 122"/>
                  <a:gd name="T33" fmla="*/ 358 h 608"/>
                  <a:gd name="T34" fmla="*/ 122 w 122"/>
                  <a:gd name="T35" fmla="*/ 372 h 608"/>
                  <a:gd name="T36" fmla="*/ 122 w 122"/>
                  <a:gd name="T37" fmla="*/ 388 h 608"/>
                  <a:gd name="T38" fmla="*/ 120 w 122"/>
                  <a:gd name="T39" fmla="*/ 408 h 608"/>
                  <a:gd name="T40" fmla="*/ 114 w 122"/>
                  <a:gd name="T41" fmla="*/ 432 h 608"/>
                  <a:gd name="T42" fmla="*/ 104 w 122"/>
                  <a:gd name="T43" fmla="*/ 456 h 608"/>
                  <a:gd name="T44" fmla="*/ 98 w 122"/>
                  <a:gd name="T45" fmla="*/ 470 h 608"/>
                  <a:gd name="T46" fmla="*/ 90 w 122"/>
                  <a:gd name="T47" fmla="*/ 482 h 608"/>
                  <a:gd name="T48" fmla="*/ 80 w 122"/>
                  <a:gd name="T49" fmla="*/ 494 h 608"/>
                  <a:gd name="T50" fmla="*/ 70 w 122"/>
                  <a:gd name="T51" fmla="*/ 506 h 608"/>
                  <a:gd name="T52" fmla="*/ 70 w 122"/>
                  <a:gd name="T53" fmla="*/ 506 h 608"/>
                  <a:gd name="T54" fmla="*/ 60 w 122"/>
                  <a:gd name="T55" fmla="*/ 516 h 608"/>
                  <a:gd name="T56" fmla="*/ 40 w 122"/>
                  <a:gd name="T57" fmla="*/ 542 h 608"/>
                  <a:gd name="T58" fmla="*/ 16 w 122"/>
                  <a:gd name="T59" fmla="*/ 576 h 608"/>
                  <a:gd name="T60" fmla="*/ 8 w 122"/>
                  <a:gd name="T61" fmla="*/ 592 h 608"/>
                  <a:gd name="T62" fmla="*/ 0 w 122"/>
                  <a:gd name="T63" fmla="*/ 608 h 608"/>
                  <a:gd name="T64" fmla="*/ 92 w 122"/>
                  <a:gd name="T65" fmla="*/ 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2" h="608">
                    <a:moveTo>
                      <a:pt x="92" y="0"/>
                    </a:moveTo>
                    <a:lnTo>
                      <a:pt x="92" y="0"/>
                    </a:lnTo>
                    <a:lnTo>
                      <a:pt x="98" y="8"/>
                    </a:lnTo>
                    <a:lnTo>
                      <a:pt x="104" y="18"/>
                    </a:lnTo>
                    <a:lnTo>
                      <a:pt x="110" y="36"/>
                    </a:lnTo>
                    <a:lnTo>
                      <a:pt x="116" y="62"/>
                    </a:lnTo>
                    <a:lnTo>
                      <a:pt x="120" y="96"/>
                    </a:lnTo>
                    <a:lnTo>
                      <a:pt x="122" y="142"/>
                    </a:lnTo>
                    <a:lnTo>
                      <a:pt x="120" y="200"/>
                    </a:lnTo>
                    <a:lnTo>
                      <a:pt x="120" y="200"/>
                    </a:lnTo>
                    <a:lnTo>
                      <a:pt x="118" y="214"/>
                    </a:lnTo>
                    <a:lnTo>
                      <a:pt x="116" y="252"/>
                    </a:lnTo>
                    <a:lnTo>
                      <a:pt x="114" y="276"/>
                    </a:lnTo>
                    <a:lnTo>
                      <a:pt x="116" y="304"/>
                    </a:lnTo>
                    <a:lnTo>
                      <a:pt x="118" y="332"/>
                    </a:lnTo>
                    <a:lnTo>
                      <a:pt x="122" y="358"/>
                    </a:lnTo>
                    <a:lnTo>
                      <a:pt x="122" y="358"/>
                    </a:lnTo>
                    <a:lnTo>
                      <a:pt x="122" y="372"/>
                    </a:lnTo>
                    <a:lnTo>
                      <a:pt x="122" y="388"/>
                    </a:lnTo>
                    <a:lnTo>
                      <a:pt x="120" y="408"/>
                    </a:lnTo>
                    <a:lnTo>
                      <a:pt x="114" y="432"/>
                    </a:lnTo>
                    <a:lnTo>
                      <a:pt x="104" y="456"/>
                    </a:lnTo>
                    <a:lnTo>
                      <a:pt x="98" y="470"/>
                    </a:lnTo>
                    <a:lnTo>
                      <a:pt x="90" y="482"/>
                    </a:lnTo>
                    <a:lnTo>
                      <a:pt x="80" y="494"/>
                    </a:lnTo>
                    <a:lnTo>
                      <a:pt x="70" y="506"/>
                    </a:lnTo>
                    <a:lnTo>
                      <a:pt x="70" y="506"/>
                    </a:lnTo>
                    <a:lnTo>
                      <a:pt x="60" y="516"/>
                    </a:lnTo>
                    <a:lnTo>
                      <a:pt x="40" y="542"/>
                    </a:lnTo>
                    <a:lnTo>
                      <a:pt x="16" y="576"/>
                    </a:lnTo>
                    <a:lnTo>
                      <a:pt x="8" y="592"/>
                    </a:lnTo>
                    <a:lnTo>
                      <a:pt x="0" y="608"/>
                    </a:lnTo>
                    <a:lnTo>
                      <a:pt x="92" y="0"/>
                    </a:lnTo>
                    <a:close/>
                  </a:path>
                </a:pathLst>
              </a:custGeom>
              <a:solidFill>
                <a:srgbClr val="4141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295">
                <a:extLst>
                  <a:ext uri="{FF2B5EF4-FFF2-40B4-BE49-F238E27FC236}">
                    <a16:creationId xmlns:a16="http://schemas.microsoft.com/office/drawing/2014/main" id="{26C143B3-B690-0895-6652-0F0A711DEB9A}"/>
                  </a:ext>
                </a:extLst>
              </p:cNvPr>
              <p:cNvSpPr>
                <a:spLocks/>
              </p:cNvSpPr>
              <p:nvPr/>
            </p:nvSpPr>
            <p:spPr bwMode="auto">
              <a:xfrm>
                <a:off x="3492061" y="3367768"/>
                <a:ext cx="139700" cy="473075"/>
              </a:xfrm>
              <a:custGeom>
                <a:avLst/>
                <a:gdLst>
                  <a:gd name="T0" fmla="*/ 44 w 88"/>
                  <a:gd name="T1" fmla="*/ 0 h 298"/>
                  <a:gd name="T2" fmla="*/ 10 w 88"/>
                  <a:gd name="T3" fmla="*/ 16 h 298"/>
                  <a:gd name="T4" fmla="*/ 0 w 88"/>
                  <a:gd name="T5" fmla="*/ 298 h 298"/>
                  <a:gd name="T6" fmla="*/ 88 w 88"/>
                  <a:gd name="T7" fmla="*/ 298 h 298"/>
                  <a:gd name="T8" fmla="*/ 44 w 88"/>
                  <a:gd name="T9" fmla="*/ 0 h 298"/>
                </a:gdLst>
                <a:ahLst/>
                <a:cxnLst>
                  <a:cxn ang="0">
                    <a:pos x="T0" y="T1"/>
                  </a:cxn>
                  <a:cxn ang="0">
                    <a:pos x="T2" y="T3"/>
                  </a:cxn>
                  <a:cxn ang="0">
                    <a:pos x="T4" y="T5"/>
                  </a:cxn>
                  <a:cxn ang="0">
                    <a:pos x="T6" y="T7"/>
                  </a:cxn>
                  <a:cxn ang="0">
                    <a:pos x="T8" y="T9"/>
                  </a:cxn>
                </a:cxnLst>
                <a:rect l="0" t="0" r="r" b="b"/>
                <a:pathLst>
                  <a:path w="88" h="298">
                    <a:moveTo>
                      <a:pt x="44" y="0"/>
                    </a:moveTo>
                    <a:lnTo>
                      <a:pt x="10" y="16"/>
                    </a:lnTo>
                    <a:lnTo>
                      <a:pt x="0" y="298"/>
                    </a:lnTo>
                    <a:lnTo>
                      <a:pt x="88" y="298"/>
                    </a:lnTo>
                    <a:lnTo>
                      <a:pt x="44" y="0"/>
                    </a:lnTo>
                    <a:close/>
                  </a:path>
                </a:pathLst>
              </a:custGeom>
              <a:solidFill>
                <a:srgbClr val="4141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296">
                <a:extLst>
                  <a:ext uri="{FF2B5EF4-FFF2-40B4-BE49-F238E27FC236}">
                    <a16:creationId xmlns:a16="http://schemas.microsoft.com/office/drawing/2014/main" id="{C08FE463-011D-D54D-8982-85313A1AF2E8}"/>
                  </a:ext>
                </a:extLst>
              </p:cNvPr>
              <p:cNvSpPr>
                <a:spLocks noChangeArrowheads="1"/>
              </p:cNvSpPr>
              <p:nvPr/>
            </p:nvSpPr>
            <p:spPr bwMode="auto">
              <a:xfrm>
                <a:off x="3358711" y="3840843"/>
                <a:ext cx="317500" cy="73025"/>
              </a:xfrm>
              <a:prstGeom prst="rect">
                <a:avLst/>
              </a:prstGeom>
              <a:solidFill>
                <a:srgbClr val="3838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324">
                <a:extLst>
                  <a:ext uri="{FF2B5EF4-FFF2-40B4-BE49-F238E27FC236}">
                    <a16:creationId xmlns:a16="http://schemas.microsoft.com/office/drawing/2014/main" id="{0EFDEB8C-0A8F-44F6-6818-CD66BFF240D3}"/>
                  </a:ext>
                </a:extLst>
              </p:cNvPr>
              <p:cNvSpPr>
                <a:spLocks/>
              </p:cNvSpPr>
              <p:nvPr/>
            </p:nvSpPr>
            <p:spPr bwMode="auto">
              <a:xfrm>
                <a:off x="3957819" y="3778931"/>
                <a:ext cx="381000" cy="127000"/>
              </a:xfrm>
              <a:custGeom>
                <a:avLst/>
                <a:gdLst>
                  <a:gd name="T0" fmla="*/ 240 w 240"/>
                  <a:gd name="T1" fmla="*/ 0 h 80"/>
                  <a:gd name="T2" fmla="*/ 36 w 240"/>
                  <a:gd name="T3" fmla="*/ 0 h 80"/>
                  <a:gd name="T4" fmla="*/ 36 w 240"/>
                  <a:gd name="T5" fmla="*/ 0 h 80"/>
                  <a:gd name="T6" fmla="*/ 28 w 240"/>
                  <a:gd name="T7" fmla="*/ 2 h 80"/>
                  <a:gd name="T8" fmla="*/ 22 w 240"/>
                  <a:gd name="T9" fmla="*/ 4 h 80"/>
                  <a:gd name="T10" fmla="*/ 16 w 240"/>
                  <a:gd name="T11" fmla="*/ 6 h 80"/>
                  <a:gd name="T12" fmla="*/ 10 w 240"/>
                  <a:gd name="T13" fmla="*/ 12 h 80"/>
                  <a:gd name="T14" fmla="*/ 6 w 240"/>
                  <a:gd name="T15" fmla="*/ 16 h 80"/>
                  <a:gd name="T16" fmla="*/ 4 w 240"/>
                  <a:gd name="T17" fmla="*/ 22 h 80"/>
                  <a:gd name="T18" fmla="*/ 2 w 240"/>
                  <a:gd name="T19" fmla="*/ 30 h 80"/>
                  <a:gd name="T20" fmla="*/ 0 w 240"/>
                  <a:gd name="T21" fmla="*/ 36 h 80"/>
                  <a:gd name="T22" fmla="*/ 0 w 240"/>
                  <a:gd name="T23" fmla="*/ 44 h 80"/>
                  <a:gd name="T24" fmla="*/ 0 w 240"/>
                  <a:gd name="T25" fmla="*/ 44 h 80"/>
                  <a:gd name="T26" fmla="*/ 2 w 240"/>
                  <a:gd name="T27" fmla="*/ 52 h 80"/>
                  <a:gd name="T28" fmla="*/ 4 w 240"/>
                  <a:gd name="T29" fmla="*/ 58 h 80"/>
                  <a:gd name="T30" fmla="*/ 6 w 240"/>
                  <a:gd name="T31" fmla="*/ 64 h 80"/>
                  <a:gd name="T32" fmla="*/ 10 w 240"/>
                  <a:gd name="T33" fmla="*/ 70 h 80"/>
                  <a:gd name="T34" fmla="*/ 16 w 240"/>
                  <a:gd name="T35" fmla="*/ 74 h 80"/>
                  <a:gd name="T36" fmla="*/ 22 w 240"/>
                  <a:gd name="T37" fmla="*/ 78 h 80"/>
                  <a:gd name="T38" fmla="*/ 28 w 240"/>
                  <a:gd name="T39" fmla="*/ 80 h 80"/>
                  <a:gd name="T40" fmla="*/ 36 w 240"/>
                  <a:gd name="T41" fmla="*/ 80 h 80"/>
                  <a:gd name="T42" fmla="*/ 240 w 240"/>
                  <a:gd name="T43" fmla="*/ 80 h 80"/>
                  <a:gd name="T44" fmla="*/ 240 w 240"/>
                  <a:gd name="T4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0" h="80">
                    <a:moveTo>
                      <a:pt x="240" y="0"/>
                    </a:moveTo>
                    <a:lnTo>
                      <a:pt x="36" y="0"/>
                    </a:lnTo>
                    <a:lnTo>
                      <a:pt x="36" y="0"/>
                    </a:lnTo>
                    <a:lnTo>
                      <a:pt x="28" y="2"/>
                    </a:lnTo>
                    <a:lnTo>
                      <a:pt x="22" y="4"/>
                    </a:lnTo>
                    <a:lnTo>
                      <a:pt x="16" y="6"/>
                    </a:lnTo>
                    <a:lnTo>
                      <a:pt x="10" y="12"/>
                    </a:lnTo>
                    <a:lnTo>
                      <a:pt x="6" y="16"/>
                    </a:lnTo>
                    <a:lnTo>
                      <a:pt x="4" y="22"/>
                    </a:lnTo>
                    <a:lnTo>
                      <a:pt x="2" y="30"/>
                    </a:lnTo>
                    <a:lnTo>
                      <a:pt x="0" y="36"/>
                    </a:lnTo>
                    <a:lnTo>
                      <a:pt x="0" y="44"/>
                    </a:lnTo>
                    <a:lnTo>
                      <a:pt x="0" y="44"/>
                    </a:lnTo>
                    <a:lnTo>
                      <a:pt x="2" y="52"/>
                    </a:lnTo>
                    <a:lnTo>
                      <a:pt x="4" y="58"/>
                    </a:lnTo>
                    <a:lnTo>
                      <a:pt x="6" y="64"/>
                    </a:lnTo>
                    <a:lnTo>
                      <a:pt x="10" y="70"/>
                    </a:lnTo>
                    <a:lnTo>
                      <a:pt x="16" y="74"/>
                    </a:lnTo>
                    <a:lnTo>
                      <a:pt x="22" y="78"/>
                    </a:lnTo>
                    <a:lnTo>
                      <a:pt x="28" y="80"/>
                    </a:lnTo>
                    <a:lnTo>
                      <a:pt x="36" y="80"/>
                    </a:lnTo>
                    <a:lnTo>
                      <a:pt x="240" y="80"/>
                    </a:lnTo>
                    <a:lnTo>
                      <a:pt x="24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325">
                <a:extLst>
                  <a:ext uri="{FF2B5EF4-FFF2-40B4-BE49-F238E27FC236}">
                    <a16:creationId xmlns:a16="http://schemas.microsoft.com/office/drawing/2014/main" id="{D8289BFA-2F9E-FE7C-2E88-9322A254CBA5}"/>
                  </a:ext>
                </a:extLst>
              </p:cNvPr>
              <p:cNvSpPr>
                <a:spLocks/>
              </p:cNvSpPr>
              <p:nvPr/>
            </p:nvSpPr>
            <p:spPr bwMode="auto">
              <a:xfrm>
                <a:off x="3957819" y="3778931"/>
                <a:ext cx="381000" cy="127000"/>
              </a:xfrm>
              <a:custGeom>
                <a:avLst/>
                <a:gdLst>
                  <a:gd name="T0" fmla="*/ 240 w 240"/>
                  <a:gd name="T1" fmla="*/ 0 h 80"/>
                  <a:gd name="T2" fmla="*/ 36 w 240"/>
                  <a:gd name="T3" fmla="*/ 0 h 80"/>
                  <a:gd name="T4" fmla="*/ 36 w 240"/>
                  <a:gd name="T5" fmla="*/ 0 h 80"/>
                  <a:gd name="T6" fmla="*/ 28 w 240"/>
                  <a:gd name="T7" fmla="*/ 2 h 80"/>
                  <a:gd name="T8" fmla="*/ 22 w 240"/>
                  <a:gd name="T9" fmla="*/ 4 h 80"/>
                  <a:gd name="T10" fmla="*/ 16 w 240"/>
                  <a:gd name="T11" fmla="*/ 6 h 80"/>
                  <a:gd name="T12" fmla="*/ 10 w 240"/>
                  <a:gd name="T13" fmla="*/ 12 h 80"/>
                  <a:gd name="T14" fmla="*/ 6 w 240"/>
                  <a:gd name="T15" fmla="*/ 16 h 80"/>
                  <a:gd name="T16" fmla="*/ 4 w 240"/>
                  <a:gd name="T17" fmla="*/ 22 h 80"/>
                  <a:gd name="T18" fmla="*/ 2 w 240"/>
                  <a:gd name="T19" fmla="*/ 30 h 80"/>
                  <a:gd name="T20" fmla="*/ 0 w 240"/>
                  <a:gd name="T21" fmla="*/ 36 h 80"/>
                  <a:gd name="T22" fmla="*/ 0 w 240"/>
                  <a:gd name="T23" fmla="*/ 44 h 80"/>
                  <a:gd name="T24" fmla="*/ 0 w 240"/>
                  <a:gd name="T25" fmla="*/ 44 h 80"/>
                  <a:gd name="T26" fmla="*/ 2 w 240"/>
                  <a:gd name="T27" fmla="*/ 52 h 80"/>
                  <a:gd name="T28" fmla="*/ 4 w 240"/>
                  <a:gd name="T29" fmla="*/ 58 h 80"/>
                  <a:gd name="T30" fmla="*/ 6 w 240"/>
                  <a:gd name="T31" fmla="*/ 64 h 80"/>
                  <a:gd name="T32" fmla="*/ 10 w 240"/>
                  <a:gd name="T33" fmla="*/ 70 h 80"/>
                  <a:gd name="T34" fmla="*/ 16 w 240"/>
                  <a:gd name="T35" fmla="*/ 74 h 80"/>
                  <a:gd name="T36" fmla="*/ 22 w 240"/>
                  <a:gd name="T37" fmla="*/ 78 h 80"/>
                  <a:gd name="T38" fmla="*/ 28 w 240"/>
                  <a:gd name="T39" fmla="*/ 80 h 80"/>
                  <a:gd name="T40" fmla="*/ 36 w 240"/>
                  <a:gd name="T41" fmla="*/ 80 h 80"/>
                  <a:gd name="T42" fmla="*/ 240 w 240"/>
                  <a:gd name="T43" fmla="*/ 80 h 80"/>
                  <a:gd name="T44" fmla="*/ 240 w 240"/>
                  <a:gd name="T4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0" h="80">
                    <a:moveTo>
                      <a:pt x="240" y="0"/>
                    </a:moveTo>
                    <a:lnTo>
                      <a:pt x="36" y="0"/>
                    </a:lnTo>
                    <a:lnTo>
                      <a:pt x="36" y="0"/>
                    </a:lnTo>
                    <a:lnTo>
                      <a:pt x="28" y="2"/>
                    </a:lnTo>
                    <a:lnTo>
                      <a:pt x="22" y="4"/>
                    </a:lnTo>
                    <a:lnTo>
                      <a:pt x="16" y="6"/>
                    </a:lnTo>
                    <a:lnTo>
                      <a:pt x="10" y="12"/>
                    </a:lnTo>
                    <a:lnTo>
                      <a:pt x="6" y="16"/>
                    </a:lnTo>
                    <a:lnTo>
                      <a:pt x="4" y="22"/>
                    </a:lnTo>
                    <a:lnTo>
                      <a:pt x="2" y="30"/>
                    </a:lnTo>
                    <a:lnTo>
                      <a:pt x="0" y="36"/>
                    </a:lnTo>
                    <a:lnTo>
                      <a:pt x="0" y="44"/>
                    </a:lnTo>
                    <a:lnTo>
                      <a:pt x="0" y="44"/>
                    </a:lnTo>
                    <a:lnTo>
                      <a:pt x="2" y="52"/>
                    </a:lnTo>
                    <a:lnTo>
                      <a:pt x="4" y="58"/>
                    </a:lnTo>
                    <a:lnTo>
                      <a:pt x="6" y="64"/>
                    </a:lnTo>
                    <a:lnTo>
                      <a:pt x="10" y="70"/>
                    </a:lnTo>
                    <a:lnTo>
                      <a:pt x="16" y="74"/>
                    </a:lnTo>
                    <a:lnTo>
                      <a:pt x="22" y="78"/>
                    </a:lnTo>
                    <a:lnTo>
                      <a:pt x="28" y="80"/>
                    </a:lnTo>
                    <a:lnTo>
                      <a:pt x="36" y="80"/>
                    </a:lnTo>
                    <a:lnTo>
                      <a:pt x="240" y="80"/>
                    </a:lnTo>
                    <a:lnTo>
                      <a:pt x="2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26">
                <a:extLst>
                  <a:ext uri="{FF2B5EF4-FFF2-40B4-BE49-F238E27FC236}">
                    <a16:creationId xmlns:a16="http://schemas.microsoft.com/office/drawing/2014/main" id="{D44B9A85-D9BC-8BFA-328C-1475A4E9B1C3}"/>
                  </a:ext>
                </a:extLst>
              </p:cNvPr>
              <p:cNvSpPr>
                <a:spLocks noChangeArrowheads="1"/>
              </p:cNvSpPr>
              <p:nvPr/>
            </p:nvSpPr>
            <p:spPr bwMode="auto">
              <a:xfrm>
                <a:off x="3967344" y="3785281"/>
                <a:ext cx="371475" cy="3175"/>
              </a:xfrm>
              <a:prstGeom prst="rect">
                <a:avLst/>
              </a:prstGeom>
              <a:solidFill>
                <a:srgbClr val="D1D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327">
                <a:extLst>
                  <a:ext uri="{FF2B5EF4-FFF2-40B4-BE49-F238E27FC236}">
                    <a16:creationId xmlns:a16="http://schemas.microsoft.com/office/drawing/2014/main" id="{8972BB14-8E7E-C535-183B-09C7A2FB1DFC}"/>
                  </a:ext>
                </a:extLst>
              </p:cNvPr>
              <p:cNvSpPr>
                <a:spLocks noChangeArrowheads="1"/>
              </p:cNvSpPr>
              <p:nvPr/>
            </p:nvSpPr>
            <p:spPr bwMode="auto">
              <a:xfrm>
                <a:off x="3967344" y="3791631"/>
                <a:ext cx="371475" cy="3175"/>
              </a:xfrm>
              <a:prstGeom prst="rect">
                <a:avLst/>
              </a:prstGeom>
              <a:solidFill>
                <a:srgbClr val="D1D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328">
                <a:extLst>
                  <a:ext uri="{FF2B5EF4-FFF2-40B4-BE49-F238E27FC236}">
                    <a16:creationId xmlns:a16="http://schemas.microsoft.com/office/drawing/2014/main" id="{7A65D2FD-3145-D6A3-BB9D-300C6CA66794}"/>
                  </a:ext>
                </a:extLst>
              </p:cNvPr>
              <p:cNvSpPr>
                <a:spLocks noChangeArrowheads="1"/>
              </p:cNvSpPr>
              <p:nvPr/>
            </p:nvSpPr>
            <p:spPr bwMode="auto">
              <a:xfrm>
                <a:off x="3967344" y="3797981"/>
                <a:ext cx="371475" cy="1588"/>
              </a:xfrm>
              <a:prstGeom prst="rect">
                <a:avLst/>
              </a:prstGeom>
              <a:solidFill>
                <a:srgbClr val="D1D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329">
                <a:extLst>
                  <a:ext uri="{FF2B5EF4-FFF2-40B4-BE49-F238E27FC236}">
                    <a16:creationId xmlns:a16="http://schemas.microsoft.com/office/drawing/2014/main" id="{C924FFB1-EB64-5C39-27E1-0F143A8649BA}"/>
                  </a:ext>
                </a:extLst>
              </p:cNvPr>
              <p:cNvSpPr>
                <a:spLocks noChangeArrowheads="1"/>
              </p:cNvSpPr>
              <p:nvPr/>
            </p:nvSpPr>
            <p:spPr bwMode="auto">
              <a:xfrm>
                <a:off x="3967344" y="3801156"/>
                <a:ext cx="371475" cy="3175"/>
              </a:xfrm>
              <a:prstGeom prst="rect">
                <a:avLst/>
              </a:prstGeom>
              <a:solidFill>
                <a:srgbClr val="D1D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330">
                <a:extLst>
                  <a:ext uri="{FF2B5EF4-FFF2-40B4-BE49-F238E27FC236}">
                    <a16:creationId xmlns:a16="http://schemas.microsoft.com/office/drawing/2014/main" id="{64A42603-43F1-630A-8D39-D348FA77E759}"/>
                  </a:ext>
                </a:extLst>
              </p:cNvPr>
              <p:cNvSpPr>
                <a:spLocks noChangeArrowheads="1"/>
              </p:cNvSpPr>
              <p:nvPr/>
            </p:nvSpPr>
            <p:spPr bwMode="auto">
              <a:xfrm>
                <a:off x="3967344" y="3807506"/>
                <a:ext cx="371475" cy="3175"/>
              </a:xfrm>
              <a:prstGeom prst="rect">
                <a:avLst/>
              </a:prstGeom>
              <a:solidFill>
                <a:srgbClr val="D1D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31">
                <a:extLst>
                  <a:ext uri="{FF2B5EF4-FFF2-40B4-BE49-F238E27FC236}">
                    <a16:creationId xmlns:a16="http://schemas.microsoft.com/office/drawing/2014/main" id="{7C6AD936-810A-50D3-7F4C-448CFB0979B4}"/>
                  </a:ext>
                </a:extLst>
              </p:cNvPr>
              <p:cNvSpPr>
                <a:spLocks noChangeArrowheads="1"/>
              </p:cNvSpPr>
              <p:nvPr/>
            </p:nvSpPr>
            <p:spPr bwMode="auto">
              <a:xfrm>
                <a:off x="3967344" y="3813856"/>
                <a:ext cx="371475" cy="1588"/>
              </a:xfrm>
              <a:prstGeom prst="rect">
                <a:avLst/>
              </a:prstGeom>
              <a:solidFill>
                <a:srgbClr val="D1D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332">
                <a:extLst>
                  <a:ext uri="{FF2B5EF4-FFF2-40B4-BE49-F238E27FC236}">
                    <a16:creationId xmlns:a16="http://schemas.microsoft.com/office/drawing/2014/main" id="{8A62578C-8E96-5B7F-3AA0-AF6737E2AA19}"/>
                  </a:ext>
                </a:extLst>
              </p:cNvPr>
              <p:cNvSpPr>
                <a:spLocks noChangeArrowheads="1"/>
              </p:cNvSpPr>
              <p:nvPr/>
            </p:nvSpPr>
            <p:spPr bwMode="auto">
              <a:xfrm>
                <a:off x="3967344" y="3817031"/>
                <a:ext cx="371475" cy="3175"/>
              </a:xfrm>
              <a:prstGeom prst="rect">
                <a:avLst/>
              </a:prstGeom>
              <a:solidFill>
                <a:srgbClr val="D1D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333">
                <a:extLst>
                  <a:ext uri="{FF2B5EF4-FFF2-40B4-BE49-F238E27FC236}">
                    <a16:creationId xmlns:a16="http://schemas.microsoft.com/office/drawing/2014/main" id="{080D89D0-0176-5B22-5285-6C3FC25CE6B4}"/>
                  </a:ext>
                </a:extLst>
              </p:cNvPr>
              <p:cNvSpPr>
                <a:spLocks noChangeArrowheads="1"/>
              </p:cNvSpPr>
              <p:nvPr/>
            </p:nvSpPr>
            <p:spPr bwMode="auto">
              <a:xfrm>
                <a:off x="3967344" y="3823381"/>
                <a:ext cx="371475" cy="3175"/>
              </a:xfrm>
              <a:prstGeom prst="rect">
                <a:avLst/>
              </a:prstGeom>
              <a:solidFill>
                <a:srgbClr val="D1D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334">
                <a:extLst>
                  <a:ext uri="{FF2B5EF4-FFF2-40B4-BE49-F238E27FC236}">
                    <a16:creationId xmlns:a16="http://schemas.microsoft.com/office/drawing/2014/main" id="{F3469AF7-9504-4571-F2A6-996A51BE36EA}"/>
                  </a:ext>
                </a:extLst>
              </p:cNvPr>
              <p:cNvSpPr>
                <a:spLocks noChangeArrowheads="1"/>
              </p:cNvSpPr>
              <p:nvPr/>
            </p:nvSpPr>
            <p:spPr bwMode="auto">
              <a:xfrm>
                <a:off x="3967344" y="3829731"/>
                <a:ext cx="371475" cy="1588"/>
              </a:xfrm>
              <a:prstGeom prst="rect">
                <a:avLst/>
              </a:prstGeom>
              <a:solidFill>
                <a:srgbClr val="D1D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335">
                <a:extLst>
                  <a:ext uri="{FF2B5EF4-FFF2-40B4-BE49-F238E27FC236}">
                    <a16:creationId xmlns:a16="http://schemas.microsoft.com/office/drawing/2014/main" id="{4B8AEC3B-06F2-8B6E-9186-812F54BF5C1C}"/>
                  </a:ext>
                </a:extLst>
              </p:cNvPr>
              <p:cNvSpPr>
                <a:spLocks noChangeArrowheads="1"/>
              </p:cNvSpPr>
              <p:nvPr/>
            </p:nvSpPr>
            <p:spPr bwMode="auto">
              <a:xfrm>
                <a:off x="3967344" y="3832906"/>
                <a:ext cx="371475" cy="3175"/>
              </a:xfrm>
              <a:prstGeom prst="rect">
                <a:avLst/>
              </a:prstGeom>
              <a:solidFill>
                <a:srgbClr val="D1D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336">
                <a:extLst>
                  <a:ext uri="{FF2B5EF4-FFF2-40B4-BE49-F238E27FC236}">
                    <a16:creationId xmlns:a16="http://schemas.microsoft.com/office/drawing/2014/main" id="{C305522D-1282-7BC8-6D59-FDEB15775160}"/>
                  </a:ext>
                </a:extLst>
              </p:cNvPr>
              <p:cNvSpPr>
                <a:spLocks noChangeArrowheads="1"/>
              </p:cNvSpPr>
              <p:nvPr/>
            </p:nvSpPr>
            <p:spPr bwMode="auto">
              <a:xfrm>
                <a:off x="3967344" y="3839256"/>
                <a:ext cx="371475" cy="3175"/>
              </a:xfrm>
              <a:prstGeom prst="rect">
                <a:avLst/>
              </a:prstGeom>
              <a:solidFill>
                <a:srgbClr val="D1D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337">
                <a:extLst>
                  <a:ext uri="{FF2B5EF4-FFF2-40B4-BE49-F238E27FC236}">
                    <a16:creationId xmlns:a16="http://schemas.microsoft.com/office/drawing/2014/main" id="{3701E903-900A-8900-6022-64BC807A7E27}"/>
                  </a:ext>
                </a:extLst>
              </p:cNvPr>
              <p:cNvSpPr>
                <a:spLocks noChangeArrowheads="1"/>
              </p:cNvSpPr>
              <p:nvPr/>
            </p:nvSpPr>
            <p:spPr bwMode="auto">
              <a:xfrm>
                <a:off x="3967344" y="3845606"/>
                <a:ext cx="371475" cy="1588"/>
              </a:xfrm>
              <a:prstGeom prst="rect">
                <a:avLst/>
              </a:prstGeom>
              <a:solidFill>
                <a:srgbClr val="D1D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338">
                <a:extLst>
                  <a:ext uri="{FF2B5EF4-FFF2-40B4-BE49-F238E27FC236}">
                    <a16:creationId xmlns:a16="http://schemas.microsoft.com/office/drawing/2014/main" id="{2FC724A7-0119-D500-AC62-AC8B9A69E5E5}"/>
                  </a:ext>
                </a:extLst>
              </p:cNvPr>
              <p:cNvSpPr>
                <a:spLocks noChangeArrowheads="1"/>
              </p:cNvSpPr>
              <p:nvPr/>
            </p:nvSpPr>
            <p:spPr bwMode="auto">
              <a:xfrm>
                <a:off x="3967344" y="3848781"/>
                <a:ext cx="371475" cy="3175"/>
              </a:xfrm>
              <a:prstGeom prst="rect">
                <a:avLst/>
              </a:prstGeom>
              <a:solidFill>
                <a:srgbClr val="D1D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339">
                <a:extLst>
                  <a:ext uri="{FF2B5EF4-FFF2-40B4-BE49-F238E27FC236}">
                    <a16:creationId xmlns:a16="http://schemas.microsoft.com/office/drawing/2014/main" id="{5CF33375-618B-7D88-3F85-B8899E4F9F09}"/>
                  </a:ext>
                </a:extLst>
              </p:cNvPr>
              <p:cNvSpPr>
                <a:spLocks noChangeArrowheads="1"/>
              </p:cNvSpPr>
              <p:nvPr/>
            </p:nvSpPr>
            <p:spPr bwMode="auto">
              <a:xfrm>
                <a:off x="3967344" y="3855131"/>
                <a:ext cx="371475" cy="3175"/>
              </a:xfrm>
              <a:prstGeom prst="rect">
                <a:avLst/>
              </a:prstGeom>
              <a:solidFill>
                <a:srgbClr val="D1D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340">
                <a:extLst>
                  <a:ext uri="{FF2B5EF4-FFF2-40B4-BE49-F238E27FC236}">
                    <a16:creationId xmlns:a16="http://schemas.microsoft.com/office/drawing/2014/main" id="{A2F0B0CD-DA7A-E42B-F32F-8262965D21AD}"/>
                  </a:ext>
                </a:extLst>
              </p:cNvPr>
              <p:cNvSpPr>
                <a:spLocks noChangeArrowheads="1"/>
              </p:cNvSpPr>
              <p:nvPr/>
            </p:nvSpPr>
            <p:spPr bwMode="auto">
              <a:xfrm>
                <a:off x="3967344" y="3861481"/>
                <a:ext cx="371475" cy="1588"/>
              </a:xfrm>
              <a:prstGeom prst="rect">
                <a:avLst/>
              </a:prstGeom>
              <a:solidFill>
                <a:srgbClr val="D1D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341">
                <a:extLst>
                  <a:ext uri="{FF2B5EF4-FFF2-40B4-BE49-F238E27FC236}">
                    <a16:creationId xmlns:a16="http://schemas.microsoft.com/office/drawing/2014/main" id="{9A5966B8-443B-1987-6F35-F1B9146826C7}"/>
                  </a:ext>
                </a:extLst>
              </p:cNvPr>
              <p:cNvSpPr>
                <a:spLocks noChangeArrowheads="1"/>
              </p:cNvSpPr>
              <p:nvPr/>
            </p:nvSpPr>
            <p:spPr bwMode="auto">
              <a:xfrm>
                <a:off x="3967344" y="3861481"/>
                <a:ext cx="371475"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342">
                <a:extLst>
                  <a:ext uri="{FF2B5EF4-FFF2-40B4-BE49-F238E27FC236}">
                    <a16:creationId xmlns:a16="http://schemas.microsoft.com/office/drawing/2014/main" id="{B2991F26-0129-F478-61CE-3F7EB4B7417F}"/>
                  </a:ext>
                </a:extLst>
              </p:cNvPr>
              <p:cNvSpPr>
                <a:spLocks noChangeArrowheads="1"/>
              </p:cNvSpPr>
              <p:nvPr/>
            </p:nvSpPr>
            <p:spPr bwMode="auto">
              <a:xfrm>
                <a:off x="3967344" y="3864656"/>
                <a:ext cx="371475" cy="3175"/>
              </a:xfrm>
              <a:prstGeom prst="rect">
                <a:avLst/>
              </a:prstGeom>
              <a:solidFill>
                <a:srgbClr val="D1D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343">
                <a:extLst>
                  <a:ext uri="{FF2B5EF4-FFF2-40B4-BE49-F238E27FC236}">
                    <a16:creationId xmlns:a16="http://schemas.microsoft.com/office/drawing/2014/main" id="{305BDDDE-2BA1-C627-5F47-59A59635D845}"/>
                  </a:ext>
                </a:extLst>
              </p:cNvPr>
              <p:cNvSpPr>
                <a:spLocks noChangeArrowheads="1"/>
              </p:cNvSpPr>
              <p:nvPr/>
            </p:nvSpPr>
            <p:spPr bwMode="auto">
              <a:xfrm>
                <a:off x="3967344" y="3864656"/>
                <a:ext cx="3714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344">
                <a:extLst>
                  <a:ext uri="{FF2B5EF4-FFF2-40B4-BE49-F238E27FC236}">
                    <a16:creationId xmlns:a16="http://schemas.microsoft.com/office/drawing/2014/main" id="{0C177882-B314-887C-B9EE-20A4D4EA98D7}"/>
                  </a:ext>
                </a:extLst>
              </p:cNvPr>
              <p:cNvSpPr>
                <a:spLocks noChangeArrowheads="1"/>
              </p:cNvSpPr>
              <p:nvPr/>
            </p:nvSpPr>
            <p:spPr bwMode="auto">
              <a:xfrm>
                <a:off x="3967344" y="3871006"/>
                <a:ext cx="371475" cy="3175"/>
              </a:xfrm>
              <a:prstGeom prst="rect">
                <a:avLst/>
              </a:prstGeom>
              <a:solidFill>
                <a:srgbClr val="D1D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345">
                <a:extLst>
                  <a:ext uri="{FF2B5EF4-FFF2-40B4-BE49-F238E27FC236}">
                    <a16:creationId xmlns:a16="http://schemas.microsoft.com/office/drawing/2014/main" id="{5B090B92-60EB-7DDF-36C6-F3BAE36D06A6}"/>
                  </a:ext>
                </a:extLst>
              </p:cNvPr>
              <p:cNvSpPr>
                <a:spLocks noChangeArrowheads="1"/>
              </p:cNvSpPr>
              <p:nvPr/>
            </p:nvSpPr>
            <p:spPr bwMode="auto">
              <a:xfrm>
                <a:off x="3967344" y="3871006"/>
                <a:ext cx="3714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Rectangle 346">
                <a:extLst>
                  <a:ext uri="{FF2B5EF4-FFF2-40B4-BE49-F238E27FC236}">
                    <a16:creationId xmlns:a16="http://schemas.microsoft.com/office/drawing/2014/main" id="{FF268B68-B605-C0AA-7508-C1EC1F64B960}"/>
                  </a:ext>
                </a:extLst>
              </p:cNvPr>
              <p:cNvSpPr>
                <a:spLocks noChangeArrowheads="1"/>
              </p:cNvSpPr>
              <p:nvPr/>
            </p:nvSpPr>
            <p:spPr bwMode="auto">
              <a:xfrm>
                <a:off x="3967344" y="3877356"/>
                <a:ext cx="371475" cy="1588"/>
              </a:xfrm>
              <a:prstGeom prst="rect">
                <a:avLst/>
              </a:prstGeom>
              <a:solidFill>
                <a:srgbClr val="D1D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ectangle 347">
                <a:extLst>
                  <a:ext uri="{FF2B5EF4-FFF2-40B4-BE49-F238E27FC236}">
                    <a16:creationId xmlns:a16="http://schemas.microsoft.com/office/drawing/2014/main" id="{15ED1FB7-4F9B-54E7-5E73-DC6B5130EB18}"/>
                  </a:ext>
                </a:extLst>
              </p:cNvPr>
              <p:cNvSpPr>
                <a:spLocks noChangeArrowheads="1"/>
              </p:cNvSpPr>
              <p:nvPr/>
            </p:nvSpPr>
            <p:spPr bwMode="auto">
              <a:xfrm>
                <a:off x="3967344" y="3877356"/>
                <a:ext cx="371475"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ectangle 348">
                <a:extLst>
                  <a:ext uri="{FF2B5EF4-FFF2-40B4-BE49-F238E27FC236}">
                    <a16:creationId xmlns:a16="http://schemas.microsoft.com/office/drawing/2014/main" id="{E7FF00DE-7C81-6DF4-BBD5-35C908C17B20}"/>
                  </a:ext>
                </a:extLst>
              </p:cNvPr>
              <p:cNvSpPr>
                <a:spLocks noChangeArrowheads="1"/>
              </p:cNvSpPr>
              <p:nvPr/>
            </p:nvSpPr>
            <p:spPr bwMode="auto">
              <a:xfrm>
                <a:off x="3967344" y="3880531"/>
                <a:ext cx="371475" cy="3175"/>
              </a:xfrm>
              <a:prstGeom prst="rect">
                <a:avLst/>
              </a:prstGeom>
              <a:solidFill>
                <a:srgbClr val="D1D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349">
                <a:extLst>
                  <a:ext uri="{FF2B5EF4-FFF2-40B4-BE49-F238E27FC236}">
                    <a16:creationId xmlns:a16="http://schemas.microsoft.com/office/drawing/2014/main" id="{8869BCF8-1D3C-2D49-2DB1-E207654BC8CC}"/>
                  </a:ext>
                </a:extLst>
              </p:cNvPr>
              <p:cNvSpPr>
                <a:spLocks noChangeArrowheads="1"/>
              </p:cNvSpPr>
              <p:nvPr/>
            </p:nvSpPr>
            <p:spPr bwMode="auto">
              <a:xfrm>
                <a:off x="3967344" y="3880531"/>
                <a:ext cx="3714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ectangle 350">
                <a:extLst>
                  <a:ext uri="{FF2B5EF4-FFF2-40B4-BE49-F238E27FC236}">
                    <a16:creationId xmlns:a16="http://schemas.microsoft.com/office/drawing/2014/main" id="{5DB273A5-72FD-0C1B-C930-3B195312D099}"/>
                  </a:ext>
                </a:extLst>
              </p:cNvPr>
              <p:cNvSpPr>
                <a:spLocks noChangeArrowheads="1"/>
              </p:cNvSpPr>
              <p:nvPr/>
            </p:nvSpPr>
            <p:spPr bwMode="auto">
              <a:xfrm>
                <a:off x="3967344" y="3886881"/>
                <a:ext cx="371475" cy="3175"/>
              </a:xfrm>
              <a:prstGeom prst="rect">
                <a:avLst/>
              </a:prstGeom>
              <a:solidFill>
                <a:srgbClr val="D1D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351">
                <a:extLst>
                  <a:ext uri="{FF2B5EF4-FFF2-40B4-BE49-F238E27FC236}">
                    <a16:creationId xmlns:a16="http://schemas.microsoft.com/office/drawing/2014/main" id="{745BE6CA-2FD8-FDF2-9A02-2EB0EBB151D8}"/>
                  </a:ext>
                </a:extLst>
              </p:cNvPr>
              <p:cNvSpPr>
                <a:spLocks noChangeArrowheads="1"/>
              </p:cNvSpPr>
              <p:nvPr/>
            </p:nvSpPr>
            <p:spPr bwMode="auto">
              <a:xfrm>
                <a:off x="3967344" y="3886881"/>
                <a:ext cx="3714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352">
                <a:extLst>
                  <a:ext uri="{FF2B5EF4-FFF2-40B4-BE49-F238E27FC236}">
                    <a16:creationId xmlns:a16="http://schemas.microsoft.com/office/drawing/2014/main" id="{31194EDE-8F49-C5D0-3230-6A5916014843}"/>
                  </a:ext>
                </a:extLst>
              </p:cNvPr>
              <p:cNvSpPr>
                <a:spLocks noChangeArrowheads="1"/>
              </p:cNvSpPr>
              <p:nvPr/>
            </p:nvSpPr>
            <p:spPr bwMode="auto">
              <a:xfrm>
                <a:off x="3967344" y="3890056"/>
                <a:ext cx="371475" cy="3175"/>
              </a:xfrm>
              <a:prstGeom prst="rect">
                <a:avLst/>
              </a:prstGeom>
              <a:solidFill>
                <a:srgbClr val="D1D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353">
                <a:extLst>
                  <a:ext uri="{FF2B5EF4-FFF2-40B4-BE49-F238E27FC236}">
                    <a16:creationId xmlns:a16="http://schemas.microsoft.com/office/drawing/2014/main" id="{D92FCF5C-99B7-09DA-4C9F-83D1E7485E87}"/>
                  </a:ext>
                </a:extLst>
              </p:cNvPr>
              <p:cNvSpPr>
                <a:spLocks noChangeArrowheads="1"/>
              </p:cNvSpPr>
              <p:nvPr/>
            </p:nvSpPr>
            <p:spPr bwMode="auto">
              <a:xfrm>
                <a:off x="3967344" y="3890056"/>
                <a:ext cx="3714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354">
                <a:extLst>
                  <a:ext uri="{FF2B5EF4-FFF2-40B4-BE49-F238E27FC236}">
                    <a16:creationId xmlns:a16="http://schemas.microsoft.com/office/drawing/2014/main" id="{C1D63E70-3CA1-271E-EA2E-D5258C2EE990}"/>
                  </a:ext>
                </a:extLst>
              </p:cNvPr>
              <p:cNvSpPr>
                <a:spLocks noChangeArrowheads="1"/>
              </p:cNvSpPr>
              <p:nvPr/>
            </p:nvSpPr>
            <p:spPr bwMode="auto">
              <a:xfrm>
                <a:off x="3967344" y="3896406"/>
                <a:ext cx="371475" cy="3175"/>
              </a:xfrm>
              <a:prstGeom prst="rect">
                <a:avLst/>
              </a:prstGeom>
              <a:solidFill>
                <a:srgbClr val="D1D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Rectangle 355">
                <a:extLst>
                  <a:ext uri="{FF2B5EF4-FFF2-40B4-BE49-F238E27FC236}">
                    <a16:creationId xmlns:a16="http://schemas.microsoft.com/office/drawing/2014/main" id="{6F3AAB61-FDC1-AB90-FFF0-D65A6380D052}"/>
                  </a:ext>
                </a:extLst>
              </p:cNvPr>
              <p:cNvSpPr>
                <a:spLocks noChangeArrowheads="1"/>
              </p:cNvSpPr>
              <p:nvPr/>
            </p:nvSpPr>
            <p:spPr bwMode="auto">
              <a:xfrm>
                <a:off x="3967344" y="3896406"/>
                <a:ext cx="3714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Freeform 356">
                <a:extLst>
                  <a:ext uri="{FF2B5EF4-FFF2-40B4-BE49-F238E27FC236}">
                    <a16:creationId xmlns:a16="http://schemas.microsoft.com/office/drawing/2014/main" id="{D6940504-9260-C43D-56F7-6EBD04B20BE8}"/>
                  </a:ext>
                </a:extLst>
              </p:cNvPr>
              <p:cNvSpPr>
                <a:spLocks/>
              </p:cNvSpPr>
              <p:nvPr/>
            </p:nvSpPr>
            <p:spPr bwMode="auto">
              <a:xfrm>
                <a:off x="3941944" y="3769406"/>
                <a:ext cx="406400" cy="146050"/>
              </a:xfrm>
              <a:custGeom>
                <a:avLst/>
                <a:gdLst>
                  <a:gd name="T0" fmla="*/ 256 w 256"/>
                  <a:gd name="T1" fmla="*/ 84 h 92"/>
                  <a:gd name="T2" fmla="*/ 46 w 256"/>
                  <a:gd name="T3" fmla="*/ 84 h 92"/>
                  <a:gd name="T4" fmla="*/ 46 w 256"/>
                  <a:gd name="T5" fmla="*/ 84 h 92"/>
                  <a:gd name="T6" fmla="*/ 34 w 256"/>
                  <a:gd name="T7" fmla="*/ 80 h 92"/>
                  <a:gd name="T8" fmla="*/ 24 w 256"/>
                  <a:gd name="T9" fmla="*/ 74 h 92"/>
                  <a:gd name="T10" fmla="*/ 18 w 256"/>
                  <a:gd name="T11" fmla="*/ 66 h 92"/>
                  <a:gd name="T12" fmla="*/ 16 w 256"/>
                  <a:gd name="T13" fmla="*/ 60 h 92"/>
                  <a:gd name="T14" fmla="*/ 16 w 256"/>
                  <a:gd name="T15" fmla="*/ 54 h 92"/>
                  <a:gd name="T16" fmla="*/ 16 w 256"/>
                  <a:gd name="T17" fmla="*/ 38 h 92"/>
                  <a:gd name="T18" fmla="*/ 16 w 256"/>
                  <a:gd name="T19" fmla="*/ 38 h 92"/>
                  <a:gd name="T20" fmla="*/ 16 w 256"/>
                  <a:gd name="T21" fmla="*/ 32 h 92"/>
                  <a:gd name="T22" fmla="*/ 18 w 256"/>
                  <a:gd name="T23" fmla="*/ 26 h 92"/>
                  <a:gd name="T24" fmla="*/ 24 w 256"/>
                  <a:gd name="T25" fmla="*/ 18 h 92"/>
                  <a:gd name="T26" fmla="*/ 34 w 256"/>
                  <a:gd name="T27" fmla="*/ 12 h 92"/>
                  <a:gd name="T28" fmla="*/ 46 w 256"/>
                  <a:gd name="T29" fmla="*/ 10 h 92"/>
                  <a:gd name="T30" fmla="*/ 256 w 256"/>
                  <a:gd name="T31" fmla="*/ 10 h 92"/>
                  <a:gd name="T32" fmla="*/ 256 w 256"/>
                  <a:gd name="T33" fmla="*/ 0 h 92"/>
                  <a:gd name="T34" fmla="*/ 34 w 256"/>
                  <a:gd name="T35" fmla="*/ 0 h 92"/>
                  <a:gd name="T36" fmla="*/ 34 w 256"/>
                  <a:gd name="T37" fmla="*/ 0 h 92"/>
                  <a:gd name="T38" fmla="*/ 28 w 256"/>
                  <a:gd name="T39" fmla="*/ 2 h 92"/>
                  <a:gd name="T40" fmla="*/ 20 w 256"/>
                  <a:gd name="T41" fmla="*/ 4 h 92"/>
                  <a:gd name="T42" fmla="*/ 14 w 256"/>
                  <a:gd name="T43" fmla="*/ 6 h 92"/>
                  <a:gd name="T44" fmla="*/ 10 w 256"/>
                  <a:gd name="T45" fmla="*/ 12 h 92"/>
                  <a:gd name="T46" fmla="*/ 6 w 256"/>
                  <a:gd name="T47" fmla="*/ 16 h 92"/>
                  <a:gd name="T48" fmla="*/ 2 w 256"/>
                  <a:gd name="T49" fmla="*/ 22 h 92"/>
                  <a:gd name="T50" fmla="*/ 0 w 256"/>
                  <a:gd name="T51" fmla="*/ 28 h 92"/>
                  <a:gd name="T52" fmla="*/ 0 w 256"/>
                  <a:gd name="T53" fmla="*/ 36 h 92"/>
                  <a:gd name="T54" fmla="*/ 0 w 256"/>
                  <a:gd name="T55" fmla="*/ 56 h 92"/>
                  <a:gd name="T56" fmla="*/ 0 w 256"/>
                  <a:gd name="T57" fmla="*/ 56 h 92"/>
                  <a:gd name="T58" fmla="*/ 0 w 256"/>
                  <a:gd name="T59" fmla="*/ 64 h 92"/>
                  <a:gd name="T60" fmla="*/ 2 w 256"/>
                  <a:gd name="T61" fmla="*/ 70 h 92"/>
                  <a:gd name="T62" fmla="*/ 6 w 256"/>
                  <a:gd name="T63" fmla="*/ 76 h 92"/>
                  <a:gd name="T64" fmla="*/ 10 w 256"/>
                  <a:gd name="T65" fmla="*/ 82 h 92"/>
                  <a:gd name="T66" fmla="*/ 14 w 256"/>
                  <a:gd name="T67" fmla="*/ 86 h 92"/>
                  <a:gd name="T68" fmla="*/ 20 w 256"/>
                  <a:gd name="T69" fmla="*/ 88 h 92"/>
                  <a:gd name="T70" fmla="*/ 28 w 256"/>
                  <a:gd name="T71" fmla="*/ 90 h 92"/>
                  <a:gd name="T72" fmla="*/ 34 w 256"/>
                  <a:gd name="T73" fmla="*/ 92 h 92"/>
                  <a:gd name="T74" fmla="*/ 256 w 256"/>
                  <a:gd name="T75" fmla="*/ 92 h 92"/>
                  <a:gd name="T76" fmla="*/ 256 w 256"/>
                  <a:gd name="T77" fmla="*/ 8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6" h="92">
                    <a:moveTo>
                      <a:pt x="256" y="84"/>
                    </a:moveTo>
                    <a:lnTo>
                      <a:pt x="46" y="84"/>
                    </a:lnTo>
                    <a:lnTo>
                      <a:pt x="46" y="84"/>
                    </a:lnTo>
                    <a:lnTo>
                      <a:pt x="34" y="80"/>
                    </a:lnTo>
                    <a:lnTo>
                      <a:pt x="24" y="74"/>
                    </a:lnTo>
                    <a:lnTo>
                      <a:pt x="18" y="66"/>
                    </a:lnTo>
                    <a:lnTo>
                      <a:pt x="16" y="60"/>
                    </a:lnTo>
                    <a:lnTo>
                      <a:pt x="16" y="54"/>
                    </a:lnTo>
                    <a:lnTo>
                      <a:pt x="16" y="38"/>
                    </a:lnTo>
                    <a:lnTo>
                      <a:pt x="16" y="38"/>
                    </a:lnTo>
                    <a:lnTo>
                      <a:pt x="16" y="32"/>
                    </a:lnTo>
                    <a:lnTo>
                      <a:pt x="18" y="26"/>
                    </a:lnTo>
                    <a:lnTo>
                      <a:pt x="24" y="18"/>
                    </a:lnTo>
                    <a:lnTo>
                      <a:pt x="34" y="12"/>
                    </a:lnTo>
                    <a:lnTo>
                      <a:pt x="46" y="10"/>
                    </a:lnTo>
                    <a:lnTo>
                      <a:pt x="256" y="10"/>
                    </a:lnTo>
                    <a:lnTo>
                      <a:pt x="256" y="0"/>
                    </a:lnTo>
                    <a:lnTo>
                      <a:pt x="34" y="0"/>
                    </a:lnTo>
                    <a:lnTo>
                      <a:pt x="34" y="0"/>
                    </a:lnTo>
                    <a:lnTo>
                      <a:pt x="28" y="2"/>
                    </a:lnTo>
                    <a:lnTo>
                      <a:pt x="20" y="4"/>
                    </a:lnTo>
                    <a:lnTo>
                      <a:pt x="14" y="6"/>
                    </a:lnTo>
                    <a:lnTo>
                      <a:pt x="10" y="12"/>
                    </a:lnTo>
                    <a:lnTo>
                      <a:pt x="6" y="16"/>
                    </a:lnTo>
                    <a:lnTo>
                      <a:pt x="2" y="22"/>
                    </a:lnTo>
                    <a:lnTo>
                      <a:pt x="0" y="28"/>
                    </a:lnTo>
                    <a:lnTo>
                      <a:pt x="0" y="36"/>
                    </a:lnTo>
                    <a:lnTo>
                      <a:pt x="0" y="56"/>
                    </a:lnTo>
                    <a:lnTo>
                      <a:pt x="0" y="56"/>
                    </a:lnTo>
                    <a:lnTo>
                      <a:pt x="0" y="64"/>
                    </a:lnTo>
                    <a:lnTo>
                      <a:pt x="2" y="70"/>
                    </a:lnTo>
                    <a:lnTo>
                      <a:pt x="6" y="76"/>
                    </a:lnTo>
                    <a:lnTo>
                      <a:pt x="10" y="82"/>
                    </a:lnTo>
                    <a:lnTo>
                      <a:pt x="14" y="86"/>
                    </a:lnTo>
                    <a:lnTo>
                      <a:pt x="20" y="88"/>
                    </a:lnTo>
                    <a:lnTo>
                      <a:pt x="28" y="90"/>
                    </a:lnTo>
                    <a:lnTo>
                      <a:pt x="34" y="92"/>
                    </a:lnTo>
                    <a:lnTo>
                      <a:pt x="256" y="92"/>
                    </a:lnTo>
                    <a:lnTo>
                      <a:pt x="256" y="84"/>
                    </a:lnTo>
                    <a:close/>
                  </a:path>
                </a:pathLst>
              </a:custGeom>
              <a:solidFill>
                <a:srgbClr val="003B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Freeform 357">
                <a:extLst>
                  <a:ext uri="{FF2B5EF4-FFF2-40B4-BE49-F238E27FC236}">
                    <a16:creationId xmlns:a16="http://schemas.microsoft.com/office/drawing/2014/main" id="{C62B9FEA-EB24-CD84-5DC3-63954613F495}"/>
                  </a:ext>
                </a:extLst>
              </p:cNvPr>
              <p:cNvSpPr>
                <a:spLocks/>
              </p:cNvSpPr>
              <p:nvPr/>
            </p:nvSpPr>
            <p:spPr bwMode="auto">
              <a:xfrm>
                <a:off x="3941944" y="3769406"/>
                <a:ext cx="406400" cy="146050"/>
              </a:xfrm>
              <a:custGeom>
                <a:avLst/>
                <a:gdLst>
                  <a:gd name="T0" fmla="*/ 256 w 256"/>
                  <a:gd name="T1" fmla="*/ 84 h 92"/>
                  <a:gd name="T2" fmla="*/ 46 w 256"/>
                  <a:gd name="T3" fmla="*/ 84 h 92"/>
                  <a:gd name="T4" fmla="*/ 46 w 256"/>
                  <a:gd name="T5" fmla="*/ 84 h 92"/>
                  <a:gd name="T6" fmla="*/ 34 w 256"/>
                  <a:gd name="T7" fmla="*/ 80 h 92"/>
                  <a:gd name="T8" fmla="*/ 24 w 256"/>
                  <a:gd name="T9" fmla="*/ 74 h 92"/>
                  <a:gd name="T10" fmla="*/ 18 w 256"/>
                  <a:gd name="T11" fmla="*/ 66 h 92"/>
                  <a:gd name="T12" fmla="*/ 16 w 256"/>
                  <a:gd name="T13" fmla="*/ 60 h 92"/>
                  <a:gd name="T14" fmla="*/ 16 w 256"/>
                  <a:gd name="T15" fmla="*/ 54 h 92"/>
                  <a:gd name="T16" fmla="*/ 16 w 256"/>
                  <a:gd name="T17" fmla="*/ 38 h 92"/>
                  <a:gd name="T18" fmla="*/ 16 w 256"/>
                  <a:gd name="T19" fmla="*/ 38 h 92"/>
                  <a:gd name="T20" fmla="*/ 16 w 256"/>
                  <a:gd name="T21" fmla="*/ 32 h 92"/>
                  <a:gd name="T22" fmla="*/ 18 w 256"/>
                  <a:gd name="T23" fmla="*/ 26 h 92"/>
                  <a:gd name="T24" fmla="*/ 24 w 256"/>
                  <a:gd name="T25" fmla="*/ 18 h 92"/>
                  <a:gd name="T26" fmla="*/ 34 w 256"/>
                  <a:gd name="T27" fmla="*/ 12 h 92"/>
                  <a:gd name="T28" fmla="*/ 46 w 256"/>
                  <a:gd name="T29" fmla="*/ 10 h 92"/>
                  <a:gd name="T30" fmla="*/ 256 w 256"/>
                  <a:gd name="T31" fmla="*/ 10 h 92"/>
                  <a:gd name="T32" fmla="*/ 256 w 256"/>
                  <a:gd name="T33" fmla="*/ 0 h 92"/>
                  <a:gd name="T34" fmla="*/ 34 w 256"/>
                  <a:gd name="T35" fmla="*/ 0 h 92"/>
                  <a:gd name="T36" fmla="*/ 34 w 256"/>
                  <a:gd name="T37" fmla="*/ 0 h 92"/>
                  <a:gd name="T38" fmla="*/ 28 w 256"/>
                  <a:gd name="T39" fmla="*/ 2 h 92"/>
                  <a:gd name="T40" fmla="*/ 20 w 256"/>
                  <a:gd name="T41" fmla="*/ 4 h 92"/>
                  <a:gd name="T42" fmla="*/ 14 w 256"/>
                  <a:gd name="T43" fmla="*/ 6 h 92"/>
                  <a:gd name="T44" fmla="*/ 10 w 256"/>
                  <a:gd name="T45" fmla="*/ 12 h 92"/>
                  <a:gd name="T46" fmla="*/ 6 w 256"/>
                  <a:gd name="T47" fmla="*/ 16 h 92"/>
                  <a:gd name="T48" fmla="*/ 2 w 256"/>
                  <a:gd name="T49" fmla="*/ 22 h 92"/>
                  <a:gd name="T50" fmla="*/ 0 w 256"/>
                  <a:gd name="T51" fmla="*/ 28 h 92"/>
                  <a:gd name="T52" fmla="*/ 0 w 256"/>
                  <a:gd name="T53" fmla="*/ 36 h 92"/>
                  <a:gd name="T54" fmla="*/ 0 w 256"/>
                  <a:gd name="T55" fmla="*/ 56 h 92"/>
                  <a:gd name="T56" fmla="*/ 0 w 256"/>
                  <a:gd name="T57" fmla="*/ 56 h 92"/>
                  <a:gd name="T58" fmla="*/ 0 w 256"/>
                  <a:gd name="T59" fmla="*/ 64 h 92"/>
                  <a:gd name="T60" fmla="*/ 2 w 256"/>
                  <a:gd name="T61" fmla="*/ 70 h 92"/>
                  <a:gd name="T62" fmla="*/ 6 w 256"/>
                  <a:gd name="T63" fmla="*/ 76 h 92"/>
                  <a:gd name="T64" fmla="*/ 10 w 256"/>
                  <a:gd name="T65" fmla="*/ 82 h 92"/>
                  <a:gd name="T66" fmla="*/ 14 w 256"/>
                  <a:gd name="T67" fmla="*/ 86 h 92"/>
                  <a:gd name="T68" fmla="*/ 20 w 256"/>
                  <a:gd name="T69" fmla="*/ 88 h 92"/>
                  <a:gd name="T70" fmla="*/ 28 w 256"/>
                  <a:gd name="T71" fmla="*/ 90 h 92"/>
                  <a:gd name="T72" fmla="*/ 34 w 256"/>
                  <a:gd name="T73" fmla="*/ 92 h 92"/>
                  <a:gd name="T74" fmla="*/ 256 w 256"/>
                  <a:gd name="T75" fmla="*/ 92 h 92"/>
                  <a:gd name="T76" fmla="*/ 256 w 256"/>
                  <a:gd name="T77" fmla="*/ 8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6" h="92">
                    <a:moveTo>
                      <a:pt x="256" y="84"/>
                    </a:moveTo>
                    <a:lnTo>
                      <a:pt x="46" y="84"/>
                    </a:lnTo>
                    <a:lnTo>
                      <a:pt x="46" y="84"/>
                    </a:lnTo>
                    <a:lnTo>
                      <a:pt x="34" y="80"/>
                    </a:lnTo>
                    <a:lnTo>
                      <a:pt x="24" y="74"/>
                    </a:lnTo>
                    <a:lnTo>
                      <a:pt x="18" y="66"/>
                    </a:lnTo>
                    <a:lnTo>
                      <a:pt x="16" y="60"/>
                    </a:lnTo>
                    <a:lnTo>
                      <a:pt x="16" y="54"/>
                    </a:lnTo>
                    <a:lnTo>
                      <a:pt x="16" y="38"/>
                    </a:lnTo>
                    <a:lnTo>
                      <a:pt x="16" y="38"/>
                    </a:lnTo>
                    <a:lnTo>
                      <a:pt x="16" y="32"/>
                    </a:lnTo>
                    <a:lnTo>
                      <a:pt x="18" y="26"/>
                    </a:lnTo>
                    <a:lnTo>
                      <a:pt x="24" y="18"/>
                    </a:lnTo>
                    <a:lnTo>
                      <a:pt x="34" y="12"/>
                    </a:lnTo>
                    <a:lnTo>
                      <a:pt x="46" y="10"/>
                    </a:lnTo>
                    <a:lnTo>
                      <a:pt x="256" y="10"/>
                    </a:lnTo>
                    <a:lnTo>
                      <a:pt x="256" y="0"/>
                    </a:lnTo>
                    <a:lnTo>
                      <a:pt x="34" y="0"/>
                    </a:lnTo>
                    <a:lnTo>
                      <a:pt x="34" y="0"/>
                    </a:lnTo>
                    <a:lnTo>
                      <a:pt x="28" y="2"/>
                    </a:lnTo>
                    <a:lnTo>
                      <a:pt x="20" y="4"/>
                    </a:lnTo>
                    <a:lnTo>
                      <a:pt x="14" y="6"/>
                    </a:lnTo>
                    <a:lnTo>
                      <a:pt x="10" y="12"/>
                    </a:lnTo>
                    <a:lnTo>
                      <a:pt x="6" y="16"/>
                    </a:lnTo>
                    <a:lnTo>
                      <a:pt x="2" y="22"/>
                    </a:lnTo>
                    <a:lnTo>
                      <a:pt x="0" y="28"/>
                    </a:lnTo>
                    <a:lnTo>
                      <a:pt x="0" y="36"/>
                    </a:lnTo>
                    <a:lnTo>
                      <a:pt x="0" y="56"/>
                    </a:lnTo>
                    <a:lnTo>
                      <a:pt x="0" y="56"/>
                    </a:lnTo>
                    <a:lnTo>
                      <a:pt x="0" y="64"/>
                    </a:lnTo>
                    <a:lnTo>
                      <a:pt x="2" y="70"/>
                    </a:lnTo>
                    <a:lnTo>
                      <a:pt x="6" y="76"/>
                    </a:lnTo>
                    <a:lnTo>
                      <a:pt x="10" y="82"/>
                    </a:lnTo>
                    <a:lnTo>
                      <a:pt x="14" y="86"/>
                    </a:lnTo>
                    <a:lnTo>
                      <a:pt x="20" y="88"/>
                    </a:lnTo>
                    <a:lnTo>
                      <a:pt x="28" y="90"/>
                    </a:lnTo>
                    <a:lnTo>
                      <a:pt x="34" y="92"/>
                    </a:lnTo>
                    <a:lnTo>
                      <a:pt x="256" y="92"/>
                    </a:lnTo>
                    <a:lnTo>
                      <a:pt x="256" y="8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Freeform 358">
                <a:extLst>
                  <a:ext uri="{FF2B5EF4-FFF2-40B4-BE49-F238E27FC236}">
                    <a16:creationId xmlns:a16="http://schemas.microsoft.com/office/drawing/2014/main" id="{027F3802-D179-910C-6A26-9ECA10B9B83E}"/>
                  </a:ext>
                </a:extLst>
              </p:cNvPr>
              <p:cNvSpPr>
                <a:spLocks/>
              </p:cNvSpPr>
              <p:nvPr/>
            </p:nvSpPr>
            <p:spPr bwMode="auto">
              <a:xfrm>
                <a:off x="4002269" y="3636056"/>
                <a:ext cx="381000" cy="127000"/>
              </a:xfrm>
              <a:custGeom>
                <a:avLst/>
                <a:gdLst>
                  <a:gd name="T0" fmla="*/ 0 w 240"/>
                  <a:gd name="T1" fmla="*/ 0 h 80"/>
                  <a:gd name="T2" fmla="*/ 204 w 240"/>
                  <a:gd name="T3" fmla="*/ 0 h 80"/>
                  <a:gd name="T4" fmla="*/ 204 w 240"/>
                  <a:gd name="T5" fmla="*/ 0 h 80"/>
                  <a:gd name="T6" fmla="*/ 212 w 240"/>
                  <a:gd name="T7" fmla="*/ 0 h 80"/>
                  <a:gd name="T8" fmla="*/ 218 w 240"/>
                  <a:gd name="T9" fmla="*/ 2 h 80"/>
                  <a:gd name="T10" fmla="*/ 224 w 240"/>
                  <a:gd name="T11" fmla="*/ 6 h 80"/>
                  <a:gd name="T12" fmla="*/ 230 w 240"/>
                  <a:gd name="T13" fmla="*/ 10 h 80"/>
                  <a:gd name="T14" fmla="*/ 234 w 240"/>
                  <a:gd name="T15" fmla="*/ 16 h 80"/>
                  <a:gd name="T16" fmla="*/ 236 w 240"/>
                  <a:gd name="T17" fmla="*/ 22 h 80"/>
                  <a:gd name="T18" fmla="*/ 238 w 240"/>
                  <a:gd name="T19" fmla="*/ 28 h 80"/>
                  <a:gd name="T20" fmla="*/ 240 w 240"/>
                  <a:gd name="T21" fmla="*/ 36 h 80"/>
                  <a:gd name="T22" fmla="*/ 240 w 240"/>
                  <a:gd name="T23" fmla="*/ 44 h 80"/>
                  <a:gd name="T24" fmla="*/ 240 w 240"/>
                  <a:gd name="T25" fmla="*/ 44 h 80"/>
                  <a:gd name="T26" fmla="*/ 238 w 240"/>
                  <a:gd name="T27" fmla="*/ 50 h 80"/>
                  <a:gd name="T28" fmla="*/ 236 w 240"/>
                  <a:gd name="T29" fmla="*/ 58 h 80"/>
                  <a:gd name="T30" fmla="*/ 234 w 240"/>
                  <a:gd name="T31" fmla="*/ 64 h 80"/>
                  <a:gd name="T32" fmla="*/ 230 w 240"/>
                  <a:gd name="T33" fmla="*/ 68 h 80"/>
                  <a:gd name="T34" fmla="*/ 224 w 240"/>
                  <a:gd name="T35" fmla="*/ 74 h 80"/>
                  <a:gd name="T36" fmla="*/ 218 w 240"/>
                  <a:gd name="T37" fmla="*/ 76 h 80"/>
                  <a:gd name="T38" fmla="*/ 212 w 240"/>
                  <a:gd name="T39" fmla="*/ 78 h 80"/>
                  <a:gd name="T40" fmla="*/ 204 w 240"/>
                  <a:gd name="T41" fmla="*/ 80 h 80"/>
                  <a:gd name="T42" fmla="*/ 0 w 240"/>
                  <a:gd name="T43" fmla="*/ 80 h 80"/>
                  <a:gd name="T44" fmla="*/ 0 w 240"/>
                  <a:gd name="T4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0" h="80">
                    <a:moveTo>
                      <a:pt x="0" y="0"/>
                    </a:moveTo>
                    <a:lnTo>
                      <a:pt x="204" y="0"/>
                    </a:lnTo>
                    <a:lnTo>
                      <a:pt x="204" y="0"/>
                    </a:lnTo>
                    <a:lnTo>
                      <a:pt x="212" y="0"/>
                    </a:lnTo>
                    <a:lnTo>
                      <a:pt x="218" y="2"/>
                    </a:lnTo>
                    <a:lnTo>
                      <a:pt x="224" y="6"/>
                    </a:lnTo>
                    <a:lnTo>
                      <a:pt x="230" y="10"/>
                    </a:lnTo>
                    <a:lnTo>
                      <a:pt x="234" y="16"/>
                    </a:lnTo>
                    <a:lnTo>
                      <a:pt x="236" y="22"/>
                    </a:lnTo>
                    <a:lnTo>
                      <a:pt x="238" y="28"/>
                    </a:lnTo>
                    <a:lnTo>
                      <a:pt x="240" y="36"/>
                    </a:lnTo>
                    <a:lnTo>
                      <a:pt x="240" y="44"/>
                    </a:lnTo>
                    <a:lnTo>
                      <a:pt x="240" y="44"/>
                    </a:lnTo>
                    <a:lnTo>
                      <a:pt x="238" y="50"/>
                    </a:lnTo>
                    <a:lnTo>
                      <a:pt x="236" y="58"/>
                    </a:lnTo>
                    <a:lnTo>
                      <a:pt x="234" y="64"/>
                    </a:lnTo>
                    <a:lnTo>
                      <a:pt x="230" y="68"/>
                    </a:lnTo>
                    <a:lnTo>
                      <a:pt x="224" y="74"/>
                    </a:lnTo>
                    <a:lnTo>
                      <a:pt x="218" y="76"/>
                    </a:lnTo>
                    <a:lnTo>
                      <a:pt x="212" y="78"/>
                    </a:lnTo>
                    <a:lnTo>
                      <a:pt x="204" y="80"/>
                    </a:lnTo>
                    <a:lnTo>
                      <a:pt x="0" y="8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359">
                <a:extLst>
                  <a:ext uri="{FF2B5EF4-FFF2-40B4-BE49-F238E27FC236}">
                    <a16:creationId xmlns:a16="http://schemas.microsoft.com/office/drawing/2014/main" id="{8C93CAF4-475C-BBCD-BBC8-40841487DAB8}"/>
                  </a:ext>
                </a:extLst>
              </p:cNvPr>
              <p:cNvSpPr>
                <a:spLocks noChangeArrowheads="1"/>
              </p:cNvSpPr>
              <p:nvPr/>
            </p:nvSpPr>
            <p:spPr bwMode="auto">
              <a:xfrm>
                <a:off x="4002269" y="3642406"/>
                <a:ext cx="371475" cy="3175"/>
              </a:xfrm>
              <a:prstGeom prst="rect">
                <a:avLst/>
              </a:prstGeom>
              <a:solidFill>
                <a:srgbClr val="D1D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360">
                <a:extLst>
                  <a:ext uri="{FF2B5EF4-FFF2-40B4-BE49-F238E27FC236}">
                    <a16:creationId xmlns:a16="http://schemas.microsoft.com/office/drawing/2014/main" id="{CB8EB1EC-AC5E-EFE0-852B-D13B413E4B61}"/>
                  </a:ext>
                </a:extLst>
              </p:cNvPr>
              <p:cNvSpPr>
                <a:spLocks noChangeArrowheads="1"/>
              </p:cNvSpPr>
              <p:nvPr/>
            </p:nvSpPr>
            <p:spPr bwMode="auto">
              <a:xfrm>
                <a:off x="4002269" y="3648756"/>
                <a:ext cx="371475" cy="3175"/>
              </a:xfrm>
              <a:prstGeom prst="rect">
                <a:avLst/>
              </a:prstGeom>
              <a:solidFill>
                <a:srgbClr val="D1D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361">
                <a:extLst>
                  <a:ext uri="{FF2B5EF4-FFF2-40B4-BE49-F238E27FC236}">
                    <a16:creationId xmlns:a16="http://schemas.microsoft.com/office/drawing/2014/main" id="{B0C18A40-4172-7364-2811-2EE0436BE12C}"/>
                  </a:ext>
                </a:extLst>
              </p:cNvPr>
              <p:cNvSpPr>
                <a:spLocks noChangeArrowheads="1"/>
              </p:cNvSpPr>
              <p:nvPr/>
            </p:nvSpPr>
            <p:spPr bwMode="auto">
              <a:xfrm>
                <a:off x="4002269" y="3651931"/>
                <a:ext cx="371475" cy="3175"/>
              </a:xfrm>
              <a:prstGeom prst="rect">
                <a:avLst/>
              </a:prstGeom>
              <a:solidFill>
                <a:srgbClr val="D1D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362">
                <a:extLst>
                  <a:ext uri="{FF2B5EF4-FFF2-40B4-BE49-F238E27FC236}">
                    <a16:creationId xmlns:a16="http://schemas.microsoft.com/office/drawing/2014/main" id="{C4318230-C0E4-C736-CF1D-B55804622A01}"/>
                  </a:ext>
                </a:extLst>
              </p:cNvPr>
              <p:cNvSpPr>
                <a:spLocks noChangeArrowheads="1"/>
              </p:cNvSpPr>
              <p:nvPr/>
            </p:nvSpPr>
            <p:spPr bwMode="auto">
              <a:xfrm>
                <a:off x="4002269" y="3658281"/>
                <a:ext cx="371475" cy="3175"/>
              </a:xfrm>
              <a:prstGeom prst="rect">
                <a:avLst/>
              </a:prstGeom>
              <a:solidFill>
                <a:srgbClr val="D1D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363">
                <a:extLst>
                  <a:ext uri="{FF2B5EF4-FFF2-40B4-BE49-F238E27FC236}">
                    <a16:creationId xmlns:a16="http://schemas.microsoft.com/office/drawing/2014/main" id="{065C1383-CBF9-1A6B-4614-C15D7AE49D3D}"/>
                  </a:ext>
                </a:extLst>
              </p:cNvPr>
              <p:cNvSpPr>
                <a:spLocks noChangeArrowheads="1"/>
              </p:cNvSpPr>
              <p:nvPr/>
            </p:nvSpPr>
            <p:spPr bwMode="auto">
              <a:xfrm>
                <a:off x="4002269" y="3664631"/>
                <a:ext cx="371475" cy="1588"/>
              </a:xfrm>
              <a:prstGeom prst="rect">
                <a:avLst/>
              </a:prstGeom>
              <a:solidFill>
                <a:srgbClr val="D1D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364">
                <a:extLst>
                  <a:ext uri="{FF2B5EF4-FFF2-40B4-BE49-F238E27FC236}">
                    <a16:creationId xmlns:a16="http://schemas.microsoft.com/office/drawing/2014/main" id="{916DFAC9-F5C9-AAED-B433-44036CFDCD12}"/>
                  </a:ext>
                </a:extLst>
              </p:cNvPr>
              <p:cNvSpPr>
                <a:spLocks noChangeArrowheads="1"/>
              </p:cNvSpPr>
              <p:nvPr/>
            </p:nvSpPr>
            <p:spPr bwMode="auto">
              <a:xfrm>
                <a:off x="4002269" y="3667806"/>
                <a:ext cx="371475" cy="3175"/>
              </a:xfrm>
              <a:prstGeom prst="rect">
                <a:avLst/>
              </a:prstGeom>
              <a:solidFill>
                <a:srgbClr val="D1D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365">
                <a:extLst>
                  <a:ext uri="{FF2B5EF4-FFF2-40B4-BE49-F238E27FC236}">
                    <a16:creationId xmlns:a16="http://schemas.microsoft.com/office/drawing/2014/main" id="{9AB2C6F9-EB0A-7A48-0859-5EA058867981}"/>
                  </a:ext>
                </a:extLst>
              </p:cNvPr>
              <p:cNvSpPr>
                <a:spLocks noChangeArrowheads="1"/>
              </p:cNvSpPr>
              <p:nvPr/>
            </p:nvSpPr>
            <p:spPr bwMode="auto">
              <a:xfrm>
                <a:off x="4002269" y="3674156"/>
                <a:ext cx="371475" cy="3175"/>
              </a:xfrm>
              <a:prstGeom prst="rect">
                <a:avLst/>
              </a:prstGeom>
              <a:solidFill>
                <a:srgbClr val="D1D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366">
                <a:extLst>
                  <a:ext uri="{FF2B5EF4-FFF2-40B4-BE49-F238E27FC236}">
                    <a16:creationId xmlns:a16="http://schemas.microsoft.com/office/drawing/2014/main" id="{69F4D8F3-D8D3-3B04-9D3C-98C3BDB4EBC5}"/>
                  </a:ext>
                </a:extLst>
              </p:cNvPr>
              <p:cNvSpPr>
                <a:spLocks noChangeArrowheads="1"/>
              </p:cNvSpPr>
              <p:nvPr/>
            </p:nvSpPr>
            <p:spPr bwMode="auto">
              <a:xfrm>
                <a:off x="4002269" y="3680506"/>
                <a:ext cx="371475" cy="1588"/>
              </a:xfrm>
              <a:prstGeom prst="rect">
                <a:avLst/>
              </a:prstGeom>
              <a:solidFill>
                <a:srgbClr val="D1D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Rectangle 367">
                <a:extLst>
                  <a:ext uri="{FF2B5EF4-FFF2-40B4-BE49-F238E27FC236}">
                    <a16:creationId xmlns:a16="http://schemas.microsoft.com/office/drawing/2014/main" id="{10360B73-E16D-7113-4868-DFF78D94221B}"/>
                  </a:ext>
                </a:extLst>
              </p:cNvPr>
              <p:cNvSpPr>
                <a:spLocks noChangeArrowheads="1"/>
              </p:cNvSpPr>
              <p:nvPr/>
            </p:nvSpPr>
            <p:spPr bwMode="auto">
              <a:xfrm>
                <a:off x="4002269" y="3683681"/>
                <a:ext cx="371475" cy="3175"/>
              </a:xfrm>
              <a:prstGeom prst="rect">
                <a:avLst/>
              </a:prstGeom>
              <a:solidFill>
                <a:srgbClr val="D1D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368">
                <a:extLst>
                  <a:ext uri="{FF2B5EF4-FFF2-40B4-BE49-F238E27FC236}">
                    <a16:creationId xmlns:a16="http://schemas.microsoft.com/office/drawing/2014/main" id="{3694E218-0A02-9441-1C71-E8B5574E83CF}"/>
                  </a:ext>
                </a:extLst>
              </p:cNvPr>
              <p:cNvSpPr>
                <a:spLocks noChangeArrowheads="1"/>
              </p:cNvSpPr>
              <p:nvPr/>
            </p:nvSpPr>
            <p:spPr bwMode="auto">
              <a:xfrm>
                <a:off x="4002269" y="3690031"/>
                <a:ext cx="371475" cy="3175"/>
              </a:xfrm>
              <a:prstGeom prst="rect">
                <a:avLst/>
              </a:prstGeom>
              <a:solidFill>
                <a:srgbClr val="D1D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369">
                <a:extLst>
                  <a:ext uri="{FF2B5EF4-FFF2-40B4-BE49-F238E27FC236}">
                    <a16:creationId xmlns:a16="http://schemas.microsoft.com/office/drawing/2014/main" id="{8233E141-507D-4D80-533A-8223A05FF935}"/>
                  </a:ext>
                </a:extLst>
              </p:cNvPr>
              <p:cNvSpPr>
                <a:spLocks noChangeArrowheads="1"/>
              </p:cNvSpPr>
              <p:nvPr/>
            </p:nvSpPr>
            <p:spPr bwMode="auto">
              <a:xfrm>
                <a:off x="4002269" y="3696381"/>
                <a:ext cx="371475" cy="1588"/>
              </a:xfrm>
              <a:prstGeom prst="rect">
                <a:avLst/>
              </a:prstGeom>
              <a:solidFill>
                <a:srgbClr val="D1D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370">
                <a:extLst>
                  <a:ext uri="{FF2B5EF4-FFF2-40B4-BE49-F238E27FC236}">
                    <a16:creationId xmlns:a16="http://schemas.microsoft.com/office/drawing/2014/main" id="{540FC0FB-E386-A573-99AA-B3027D430F2E}"/>
                  </a:ext>
                </a:extLst>
              </p:cNvPr>
              <p:cNvSpPr>
                <a:spLocks noChangeArrowheads="1"/>
              </p:cNvSpPr>
              <p:nvPr/>
            </p:nvSpPr>
            <p:spPr bwMode="auto">
              <a:xfrm>
                <a:off x="4002269" y="3699556"/>
                <a:ext cx="371475" cy="3175"/>
              </a:xfrm>
              <a:prstGeom prst="rect">
                <a:avLst/>
              </a:prstGeom>
              <a:solidFill>
                <a:srgbClr val="D1D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371">
                <a:extLst>
                  <a:ext uri="{FF2B5EF4-FFF2-40B4-BE49-F238E27FC236}">
                    <a16:creationId xmlns:a16="http://schemas.microsoft.com/office/drawing/2014/main" id="{9531918B-B675-F297-8315-3B197C1DF1C2}"/>
                  </a:ext>
                </a:extLst>
              </p:cNvPr>
              <p:cNvSpPr>
                <a:spLocks noChangeArrowheads="1"/>
              </p:cNvSpPr>
              <p:nvPr/>
            </p:nvSpPr>
            <p:spPr bwMode="auto">
              <a:xfrm>
                <a:off x="4002269" y="3705906"/>
                <a:ext cx="371475" cy="3175"/>
              </a:xfrm>
              <a:prstGeom prst="rect">
                <a:avLst/>
              </a:prstGeom>
              <a:solidFill>
                <a:srgbClr val="D1D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372">
                <a:extLst>
                  <a:ext uri="{FF2B5EF4-FFF2-40B4-BE49-F238E27FC236}">
                    <a16:creationId xmlns:a16="http://schemas.microsoft.com/office/drawing/2014/main" id="{E5C35E35-83DE-0AE0-6621-171375937F53}"/>
                  </a:ext>
                </a:extLst>
              </p:cNvPr>
              <p:cNvSpPr>
                <a:spLocks noChangeArrowheads="1"/>
              </p:cNvSpPr>
              <p:nvPr/>
            </p:nvSpPr>
            <p:spPr bwMode="auto">
              <a:xfrm>
                <a:off x="4002269" y="3712256"/>
                <a:ext cx="371475" cy="1588"/>
              </a:xfrm>
              <a:prstGeom prst="rect">
                <a:avLst/>
              </a:prstGeom>
              <a:solidFill>
                <a:srgbClr val="D1D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Rectangle 373">
                <a:extLst>
                  <a:ext uri="{FF2B5EF4-FFF2-40B4-BE49-F238E27FC236}">
                    <a16:creationId xmlns:a16="http://schemas.microsoft.com/office/drawing/2014/main" id="{3FE0385B-9839-608F-E9B0-BA7BD1CC27B8}"/>
                  </a:ext>
                </a:extLst>
              </p:cNvPr>
              <p:cNvSpPr>
                <a:spLocks noChangeArrowheads="1"/>
              </p:cNvSpPr>
              <p:nvPr/>
            </p:nvSpPr>
            <p:spPr bwMode="auto">
              <a:xfrm>
                <a:off x="4002269" y="3715431"/>
                <a:ext cx="371475" cy="3175"/>
              </a:xfrm>
              <a:prstGeom prst="rect">
                <a:avLst/>
              </a:prstGeom>
              <a:solidFill>
                <a:srgbClr val="D1D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Rectangle 374">
                <a:extLst>
                  <a:ext uri="{FF2B5EF4-FFF2-40B4-BE49-F238E27FC236}">
                    <a16:creationId xmlns:a16="http://schemas.microsoft.com/office/drawing/2014/main" id="{98AE0EBE-24B5-CE3B-2C42-EA898791EA37}"/>
                  </a:ext>
                </a:extLst>
              </p:cNvPr>
              <p:cNvSpPr>
                <a:spLocks noChangeArrowheads="1"/>
              </p:cNvSpPr>
              <p:nvPr/>
            </p:nvSpPr>
            <p:spPr bwMode="auto">
              <a:xfrm>
                <a:off x="4002269" y="3721781"/>
                <a:ext cx="371475" cy="3175"/>
              </a:xfrm>
              <a:prstGeom prst="rect">
                <a:avLst/>
              </a:prstGeom>
              <a:solidFill>
                <a:srgbClr val="D1D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Rectangle 375">
                <a:extLst>
                  <a:ext uri="{FF2B5EF4-FFF2-40B4-BE49-F238E27FC236}">
                    <a16:creationId xmlns:a16="http://schemas.microsoft.com/office/drawing/2014/main" id="{48E0E06E-014B-BD9C-0300-C96A51E5AA06}"/>
                  </a:ext>
                </a:extLst>
              </p:cNvPr>
              <p:cNvSpPr>
                <a:spLocks noChangeArrowheads="1"/>
              </p:cNvSpPr>
              <p:nvPr/>
            </p:nvSpPr>
            <p:spPr bwMode="auto">
              <a:xfrm>
                <a:off x="4002269" y="3728131"/>
                <a:ext cx="371475" cy="1588"/>
              </a:xfrm>
              <a:prstGeom prst="rect">
                <a:avLst/>
              </a:prstGeom>
              <a:solidFill>
                <a:srgbClr val="D1D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376">
                <a:extLst>
                  <a:ext uri="{FF2B5EF4-FFF2-40B4-BE49-F238E27FC236}">
                    <a16:creationId xmlns:a16="http://schemas.microsoft.com/office/drawing/2014/main" id="{D5695262-6BEF-48EE-FBB4-4CD885C33EA6}"/>
                  </a:ext>
                </a:extLst>
              </p:cNvPr>
              <p:cNvSpPr>
                <a:spLocks noChangeArrowheads="1"/>
              </p:cNvSpPr>
              <p:nvPr/>
            </p:nvSpPr>
            <p:spPr bwMode="auto">
              <a:xfrm>
                <a:off x="4002269" y="3731306"/>
                <a:ext cx="371475" cy="3175"/>
              </a:xfrm>
              <a:prstGeom prst="rect">
                <a:avLst/>
              </a:prstGeom>
              <a:solidFill>
                <a:srgbClr val="D1D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Rectangle 377">
                <a:extLst>
                  <a:ext uri="{FF2B5EF4-FFF2-40B4-BE49-F238E27FC236}">
                    <a16:creationId xmlns:a16="http://schemas.microsoft.com/office/drawing/2014/main" id="{F4DF7705-568A-B3B0-D7F2-289102E97579}"/>
                  </a:ext>
                </a:extLst>
              </p:cNvPr>
              <p:cNvSpPr>
                <a:spLocks noChangeArrowheads="1"/>
              </p:cNvSpPr>
              <p:nvPr/>
            </p:nvSpPr>
            <p:spPr bwMode="auto">
              <a:xfrm>
                <a:off x="4002269" y="3737656"/>
                <a:ext cx="371475" cy="3175"/>
              </a:xfrm>
              <a:prstGeom prst="rect">
                <a:avLst/>
              </a:prstGeom>
              <a:solidFill>
                <a:srgbClr val="D1D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378">
                <a:extLst>
                  <a:ext uri="{FF2B5EF4-FFF2-40B4-BE49-F238E27FC236}">
                    <a16:creationId xmlns:a16="http://schemas.microsoft.com/office/drawing/2014/main" id="{E96772CA-1C68-048F-408E-A47D0BEDD8F9}"/>
                  </a:ext>
                </a:extLst>
              </p:cNvPr>
              <p:cNvSpPr>
                <a:spLocks noChangeArrowheads="1"/>
              </p:cNvSpPr>
              <p:nvPr/>
            </p:nvSpPr>
            <p:spPr bwMode="auto">
              <a:xfrm>
                <a:off x="4002269" y="3744006"/>
                <a:ext cx="371475" cy="1588"/>
              </a:xfrm>
              <a:prstGeom prst="rect">
                <a:avLst/>
              </a:prstGeom>
              <a:solidFill>
                <a:srgbClr val="D1D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Rectangle 379">
                <a:extLst>
                  <a:ext uri="{FF2B5EF4-FFF2-40B4-BE49-F238E27FC236}">
                    <a16:creationId xmlns:a16="http://schemas.microsoft.com/office/drawing/2014/main" id="{935B61E0-7D9E-36D0-FBCD-B8A786722A04}"/>
                  </a:ext>
                </a:extLst>
              </p:cNvPr>
              <p:cNvSpPr>
                <a:spLocks noChangeArrowheads="1"/>
              </p:cNvSpPr>
              <p:nvPr/>
            </p:nvSpPr>
            <p:spPr bwMode="auto">
              <a:xfrm>
                <a:off x="4002269" y="3747181"/>
                <a:ext cx="371475" cy="3175"/>
              </a:xfrm>
              <a:prstGeom prst="rect">
                <a:avLst/>
              </a:prstGeom>
              <a:solidFill>
                <a:srgbClr val="D1D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Rectangle 380">
                <a:extLst>
                  <a:ext uri="{FF2B5EF4-FFF2-40B4-BE49-F238E27FC236}">
                    <a16:creationId xmlns:a16="http://schemas.microsoft.com/office/drawing/2014/main" id="{EA9317DD-853E-B5B7-1EB1-A2609FDFD486}"/>
                  </a:ext>
                </a:extLst>
              </p:cNvPr>
              <p:cNvSpPr>
                <a:spLocks noChangeArrowheads="1"/>
              </p:cNvSpPr>
              <p:nvPr/>
            </p:nvSpPr>
            <p:spPr bwMode="auto">
              <a:xfrm>
                <a:off x="4002269" y="3753531"/>
                <a:ext cx="371475" cy="3175"/>
              </a:xfrm>
              <a:prstGeom prst="rect">
                <a:avLst/>
              </a:prstGeom>
              <a:solidFill>
                <a:srgbClr val="D1D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Freeform 381">
                <a:extLst>
                  <a:ext uri="{FF2B5EF4-FFF2-40B4-BE49-F238E27FC236}">
                    <a16:creationId xmlns:a16="http://schemas.microsoft.com/office/drawing/2014/main" id="{12E66F62-6165-BE6C-9286-32EC19D99154}"/>
                  </a:ext>
                </a:extLst>
              </p:cNvPr>
              <p:cNvSpPr>
                <a:spLocks/>
              </p:cNvSpPr>
              <p:nvPr/>
            </p:nvSpPr>
            <p:spPr bwMode="auto">
              <a:xfrm>
                <a:off x="3992744" y="3626531"/>
                <a:ext cx="409575" cy="142875"/>
              </a:xfrm>
              <a:custGeom>
                <a:avLst/>
                <a:gdLst>
                  <a:gd name="T0" fmla="*/ 0 w 258"/>
                  <a:gd name="T1" fmla="*/ 82 h 90"/>
                  <a:gd name="T2" fmla="*/ 210 w 258"/>
                  <a:gd name="T3" fmla="*/ 82 h 90"/>
                  <a:gd name="T4" fmla="*/ 210 w 258"/>
                  <a:gd name="T5" fmla="*/ 82 h 90"/>
                  <a:gd name="T6" fmla="*/ 222 w 258"/>
                  <a:gd name="T7" fmla="*/ 80 h 90"/>
                  <a:gd name="T8" fmla="*/ 232 w 258"/>
                  <a:gd name="T9" fmla="*/ 74 h 90"/>
                  <a:gd name="T10" fmla="*/ 238 w 258"/>
                  <a:gd name="T11" fmla="*/ 66 h 90"/>
                  <a:gd name="T12" fmla="*/ 240 w 258"/>
                  <a:gd name="T13" fmla="*/ 60 h 90"/>
                  <a:gd name="T14" fmla="*/ 242 w 258"/>
                  <a:gd name="T15" fmla="*/ 54 h 90"/>
                  <a:gd name="T16" fmla="*/ 242 w 258"/>
                  <a:gd name="T17" fmla="*/ 36 h 90"/>
                  <a:gd name="T18" fmla="*/ 242 w 258"/>
                  <a:gd name="T19" fmla="*/ 36 h 90"/>
                  <a:gd name="T20" fmla="*/ 240 w 258"/>
                  <a:gd name="T21" fmla="*/ 32 h 90"/>
                  <a:gd name="T22" fmla="*/ 238 w 258"/>
                  <a:gd name="T23" fmla="*/ 26 h 90"/>
                  <a:gd name="T24" fmla="*/ 232 w 258"/>
                  <a:gd name="T25" fmla="*/ 16 h 90"/>
                  <a:gd name="T26" fmla="*/ 222 w 258"/>
                  <a:gd name="T27" fmla="*/ 10 h 90"/>
                  <a:gd name="T28" fmla="*/ 210 w 258"/>
                  <a:gd name="T29" fmla="*/ 8 h 90"/>
                  <a:gd name="T30" fmla="*/ 0 w 258"/>
                  <a:gd name="T31" fmla="*/ 8 h 90"/>
                  <a:gd name="T32" fmla="*/ 0 w 258"/>
                  <a:gd name="T33" fmla="*/ 0 h 90"/>
                  <a:gd name="T34" fmla="*/ 222 w 258"/>
                  <a:gd name="T35" fmla="*/ 0 h 90"/>
                  <a:gd name="T36" fmla="*/ 222 w 258"/>
                  <a:gd name="T37" fmla="*/ 0 h 90"/>
                  <a:gd name="T38" fmla="*/ 230 w 258"/>
                  <a:gd name="T39" fmla="*/ 0 h 90"/>
                  <a:gd name="T40" fmla="*/ 236 w 258"/>
                  <a:gd name="T41" fmla="*/ 2 h 90"/>
                  <a:gd name="T42" fmla="*/ 242 w 258"/>
                  <a:gd name="T43" fmla="*/ 6 h 90"/>
                  <a:gd name="T44" fmla="*/ 246 w 258"/>
                  <a:gd name="T45" fmla="*/ 10 h 90"/>
                  <a:gd name="T46" fmla="*/ 252 w 258"/>
                  <a:gd name="T47" fmla="*/ 16 h 90"/>
                  <a:gd name="T48" fmla="*/ 254 w 258"/>
                  <a:gd name="T49" fmla="*/ 22 h 90"/>
                  <a:gd name="T50" fmla="*/ 256 w 258"/>
                  <a:gd name="T51" fmla="*/ 28 h 90"/>
                  <a:gd name="T52" fmla="*/ 258 w 258"/>
                  <a:gd name="T53" fmla="*/ 34 h 90"/>
                  <a:gd name="T54" fmla="*/ 258 w 258"/>
                  <a:gd name="T55" fmla="*/ 56 h 90"/>
                  <a:gd name="T56" fmla="*/ 258 w 258"/>
                  <a:gd name="T57" fmla="*/ 56 h 90"/>
                  <a:gd name="T58" fmla="*/ 256 w 258"/>
                  <a:gd name="T59" fmla="*/ 64 h 90"/>
                  <a:gd name="T60" fmla="*/ 254 w 258"/>
                  <a:gd name="T61" fmla="*/ 70 h 90"/>
                  <a:gd name="T62" fmla="*/ 252 w 258"/>
                  <a:gd name="T63" fmla="*/ 76 h 90"/>
                  <a:gd name="T64" fmla="*/ 246 w 258"/>
                  <a:gd name="T65" fmla="*/ 80 h 90"/>
                  <a:gd name="T66" fmla="*/ 242 w 258"/>
                  <a:gd name="T67" fmla="*/ 84 h 90"/>
                  <a:gd name="T68" fmla="*/ 236 w 258"/>
                  <a:gd name="T69" fmla="*/ 88 h 90"/>
                  <a:gd name="T70" fmla="*/ 230 w 258"/>
                  <a:gd name="T71" fmla="*/ 90 h 90"/>
                  <a:gd name="T72" fmla="*/ 222 w 258"/>
                  <a:gd name="T73" fmla="*/ 90 h 90"/>
                  <a:gd name="T74" fmla="*/ 0 w 258"/>
                  <a:gd name="T75" fmla="*/ 90 h 90"/>
                  <a:gd name="T76" fmla="*/ 0 w 258"/>
                  <a:gd name="T77" fmla="*/ 8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8" h="90">
                    <a:moveTo>
                      <a:pt x="0" y="82"/>
                    </a:moveTo>
                    <a:lnTo>
                      <a:pt x="210" y="82"/>
                    </a:lnTo>
                    <a:lnTo>
                      <a:pt x="210" y="82"/>
                    </a:lnTo>
                    <a:lnTo>
                      <a:pt x="222" y="80"/>
                    </a:lnTo>
                    <a:lnTo>
                      <a:pt x="232" y="74"/>
                    </a:lnTo>
                    <a:lnTo>
                      <a:pt x="238" y="66"/>
                    </a:lnTo>
                    <a:lnTo>
                      <a:pt x="240" y="60"/>
                    </a:lnTo>
                    <a:lnTo>
                      <a:pt x="242" y="54"/>
                    </a:lnTo>
                    <a:lnTo>
                      <a:pt x="242" y="36"/>
                    </a:lnTo>
                    <a:lnTo>
                      <a:pt x="242" y="36"/>
                    </a:lnTo>
                    <a:lnTo>
                      <a:pt x="240" y="32"/>
                    </a:lnTo>
                    <a:lnTo>
                      <a:pt x="238" y="26"/>
                    </a:lnTo>
                    <a:lnTo>
                      <a:pt x="232" y="16"/>
                    </a:lnTo>
                    <a:lnTo>
                      <a:pt x="222" y="10"/>
                    </a:lnTo>
                    <a:lnTo>
                      <a:pt x="210" y="8"/>
                    </a:lnTo>
                    <a:lnTo>
                      <a:pt x="0" y="8"/>
                    </a:lnTo>
                    <a:lnTo>
                      <a:pt x="0" y="0"/>
                    </a:lnTo>
                    <a:lnTo>
                      <a:pt x="222" y="0"/>
                    </a:lnTo>
                    <a:lnTo>
                      <a:pt x="222" y="0"/>
                    </a:lnTo>
                    <a:lnTo>
                      <a:pt x="230" y="0"/>
                    </a:lnTo>
                    <a:lnTo>
                      <a:pt x="236" y="2"/>
                    </a:lnTo>
                    <a:lnTo>
                      <a:pt x="242" y="6"/>
                    </a:lnTo>
                    <a:lnTo>
                      <a:pt x="246" y="10"/>
                    </a:lnTo>
                    <a:lnTo>
                      <a:pt x="252" y="16"/>
                    </a:lnTo>
                    <a:lnTo>
                      <a:pt x="254" y="22"/>
                    </a:lnTo>
                    <a:lnTo>
                      <a:pt x="256" y="28"/>
                    </a:lnTo>
                    <a:lnTo>
                      <a:pt x="258" y="34"/>
                    </a:lnTo>
                    <a:lnTo>
                      <a:pt x="258" y="56"/>
                    </a:lnTo>
                    <a:lnTo>
                      <a:pt x="258" y="56"/>
                    </a:lnTo>
                    <a:lnTo>
                      <a:pt x="256" y="64"/>
                    </a:lnTo>
                    <a:lnTo>
                      <a:pt x="254" y="70"/>
                    </a:lnTo>
                    <a:lnTo>
                      <a:pt x="252" y="76"/>
                    </a:lnTo>
                    <a:lnTo>
                      <a:pt x="246" y="80"/>
                    </a:lnTo>
                    <a:lnTo>
                      <a:pt x="242" y="84"/>
                    </a:lnTo>
                    <a:lnTo>
                      <a:pt x="236" y="88"/>
                    </a:lnTo>
                    <a:lnTo>
                      <a:pt x="230" y="90"/>
                    </a:lnTo>
                    <a:lnTo>
                      <a:pt x="222" y="90"/>
                    </a:lnTo>
                    <a:lnTo>
                      <a:pt x="0" y="90"/>
                    </a:lnTo>
                    <a:lnTo>
                      <a:pt x="0" y="82"/>
                    </a:lnTo>
                    <a:close/>
                  </a:path>
                </a:pathLst>
              </a:custGeom>
              <a:solidFill>
                <a:srgbClr val="FAAF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Freeform 395">
                <a:extLst>
                  <a:ext uri="{FF2B5EF4-FFF2-40B4-BE49-F238E27FC236}">
                    <a16:creationId xmlns:a16="http://schemas.microsoft.com/office/drawing/2014/main" id="{0165AAB9-36BB-3AD6-4C71-6F89549A67B3}"/>
                  </a:ext>
                </a:extLst>
              </p:cNvPr>
              <p:cNvSpPr>
                <a:spLocks/>
              </p:cNvSpPr>
              <p:nvPr/>
            </p:nvSpPr>
            <p:spPr bwMode="auto">
              <a:xfrm>
                <a:off x="4364219" y="3829731"/>
                <a:ext cx="41275" cy="53975"/>
              </a:xfrm>
              <a:custGeom>
                <a:avLst/>
                <a:gdLst>
                  <a:gd name="T0" fmla="*/ 6 w 26"/>
                  <a:gd name="T1" fmla="*/ 34 h 34"/>
                  <a:gd name="T2" fmla="*/ 26 w 26"/>
                  <a:gd name="T3" fmla="*/ 30 h 34"/>
                  <a:gd name="T4" fmla="*/ 20 w 26"/>
                  <a:gd name="T5" fmla="*/ 0 h 34"/>
                  <a:gd name="T6" fmla="*/ 0 w 26"/>
                  <a:gd name="T7" fmla="*/ 4 h 34"/>
                  <a:gd name="T8" fmla="*/ 6 w 26"/>
                  <a:gd name="T9" fmla="*/ 34 h 34"/>
                </a:gdLst>
                <a:ahLst/>
                <a:cxnLst>
                  <a:cxn ang="0">
                    <a:pos x="T0" y="T1"/>
                  </a:cxn>
                  <a:cxn ang="0">
                    <a:pos x="T2" y="T3"/>
                  </a:cxn>
                  <a:cxn ang="0">
                    <a:pos x="T4" y="T5"/>
                  </a:cxn>
                  <a:cxn ang="0">
                    <a:pos x="T6" y="T7"/>
                  </a:cxn>
                  <a:cxn ang="0">
                    <a:pos x="T8" y="T9"/>
                  </a:cxn>
                </a:cxnLst>
                <a:rect l="0" t="0" r="r" b="b"/>
                <a:pathLst>
                  <a:path w="26" h="34">
                    <a:moveTo>
                      <a:pt x="6" y="34"/>
                    </a:moveTo>
                    <a:lnTo>
                      <a:pt x="26" y="30"/>
                    </a:lnTo>
                    <a:lnTo>
                      <a:pt x="20" y="0"/>
                    </a:lnTo>
                    <a:lnTo>
                      <a:pt x="0" y="4"/>
                    </a:lnTo>
                    <a:lnTo>
                      <a:pt x="6" y="34"/>
                    </a:lnTo>
                    <a:close/>
                  </a:path>
                </a:pathLst>
              </a:custGeom>
              <a:solidFill>
                <a:srgbClr val="D2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Freeform 396">
                <a:extLst>
                  <a:ext uri="{FF2B5EF4-FFF2-40B4-BE49-F238E27FC236}">
                    <a16:creationId xmlns:a16="http://schemas.microsoft.com/office/drawing/2014/main" id="{9E8E6E6B-6B15-28F7-6B8E-4D36F0CE0F35}"/>
                  </a:ext>
                </a:extLst>
              </p:cNvPr>
              <p:cNvSpPr>
                <a:spLocks/>
              </p:cNvSpPr>
              <p:nvPr/>
            </p:nvSpPr>
            <p:spPr bwMode="auto">
              <a:xfrm>
                <a:off x="4383269" y="3810681"/>
                <a:ext cx="50800" cy="82550"/>
              </a:xfrm>
              <a:custGeom>
                <a:avLst/>
                <a:gdLst>
                  <a:gd name="T0" fmla="*/ 10 w 32"/>
                  <a:gd name="T1" fmla="*/ 52 h 52"/>
                  <a:gd name="T2" fmla="*/ 32 w 32"/>
                  <a:gd name="T3" fmla="*/ 46 h 52"/>
                  <a:gd name="T4" fmla="*/ 24 w 32"/>
                  <a:gd name="T5" fmla="*/ 0 h 52"/>
                  <a:gd name="T6" fmla="*/ 0 w 32"/>
                  <a:gd name="T7" fmla="*/ 4 h 52"/>
                  <a:gd name="T8" fmla="*/ 10 w 32"/>
                  <a:gd name="T9" fmla="*/ 52 h 52"/>
                </a:gdLst>
                <a:ahLst/>
                <a:cxnLst>
                  <a:cxn ang="0">
                    <a:pos x="T0" y="T1"/>
                  </a:cxn>
                  <a:cxn ang="0">
                    <a:pos x="T2" y="T3"/>
                  </a:cxn>
                  <a:cxn ang="0">
                    <a:pos x="T4" y="T5"/>
                  </a:cxn>
                  <a:cxn ang="0">
                    <a:pos x="T6" y="T7"/>
                  </a:cxn>
                  <a:cxn ang="0">
                    <a:pos x="T8" y="T9"/>
                  </a:cxn>
                </a:cxnLst>
                <a:rect l="0" t="0" r="r" b="b"/>
                <a:pathLst>
                  <a:path w="32" h="52">
                    <a:moveTo>
                      <a:pt x="10" y="52"/>
                    </a:moveTo>
                    <a:lnTo>
                      <a:pt x="32" y="46"/>
                    </a:lnTo>
                    <a:lnTo>
                      <a:pt x="24" y="0"/>
                    </a:lnTo>
                    <a:lnTo>
                      <a:pt x="0" y="4"/>
                    </a:lnTo>
                    <a:lnTo>
                      <a:pt x="10" y="5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Freeform 397">
                <a:extLst>
                  <a:ext uri="{FF2B5EF4-FFF2-40B4-BE49-F238E27FC236}">
                    <a16:creationId xmlns:a16="http://schemas.microsoft.com/office/drawing/2014/main" id="{D0A3D019-3D23-8B6E-C2A7-00BC643F413C}"/>
                  </a:ext>
                </a:extLst>
              </p:cNvPr>
              <p:cNvSpPr>
                <a:spLocks/>
              </p:cNvSpPr>
              <p:nvPr/>
            </p:nvSpPr>
            <p:spPr bwMode="auto">
              <a:xfrm>
                <a:off x="4383269" y="3810681"/>
                <a:ext cx="50800" cy="82550"/>
              </a:xfrm>
              <a:custGeom>
                <a:avLst/>
                <a:gdLst>
                  <a:gd name="T0" fmla="*/ 10 w 32"/>
                  <a:gd name="T1" fmla="*/ 52 h 52"/>
                  <a:gd name="T2" fmla="*/ 32 w 32"/>
                  <a:gd name="T3" fmla="*/ 46 h 52"/>
                  <a:gd name="T4" fmla="*/ 24 w 32"/>
                  <a:gd name="T5" fmla="*/ 0 h 52"/>
                  <a:gd name="T6" fmla="*/ 0 w 32"/>
                  <a:gd name="T7" fmla="*/ 4 h 52"/>
                  <a:gd name="T8" fmla="*/ 10 w 32"/>
                  <a:gd name="T9" fmla="*/ 52 h 52"/>
                </a:gdLst>
                <a:ahLst/>
                <a:cxnLst>
                  <a:cxn ang="0">
                    <a:pos x="T0" y="T1"/>
                  </a:cxn>
                  <a:cxn ang="0">
                    <a:pos x="T2" y="T3"/>
                  </a:cxn>
                  <a:cxn ang="0">
                    <a:pos x="T4" y="T5"/>
                  </a:cxn>
                  <a:cxn ang="0">
                    <a:pos x="T6" y="T7"/>
                  </a:cxn>
                  <a:cxn ang="0">
                    <a:pos x="T8" y="T9"/>
                  </a:cxn>
                </a:cxnLst>
                <a:rect l="0" t="0" r="r" b="b"/>
                <a:pathLst>
                  <a:path w="32" h="52">
                    <a:moveTo>
                      <a:pt x="10" y="52"/>
                    </a:moveTo>
                    <a:lnTo>
                      <a:pt x="32" y="46"/>
                    </a:lnTo>
                    <a:lnTo>
                      <a:pt x="24" y="0"/>
                    </a:lnTo>
                    <a:lnTo>
                      <a:pt x="0" y="4"/>
                    </a:lnTo>
                    <a:lnTo>
                      <a:pt x="10"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Freeform 398">
                <a:extLst>
                  <a:ext uri="{FF2B5EF4-FFF2-40B4-BE49-F238E27FC236}">
                    <a16:creationId xmlns:a16="http://schemas.microsoft.com/office/drawing/2014/main" id="{5B4F3C2A-1247-A37F-D513-1D7A74A871D3}"/>
                  </a:ext>
                </a:extLst>
              </p:cNvPr>
              <p:cNvSpPr>
                <a:spLocks/>
              </p:cNvSpPr>
              <p:nvPr/>
            </p:nvSpPr>
            <p:spPr bwMode="auto">
              <a:xfrm>
                <a:off x="4157844" y="3820206"/>
                <a:ext cx="231775" cy="117475"/>
              </a:xfrm>
              <a:custGeom>
                <a:avLst/>
                <a:gdLst>
                  <a:gd name="T0" fmla="*/ 10 w 146"/>
                  <a:gd name="T1" fmla="*/ 74 h 74"/>
                  <a:gd name="T2" fmla="*/ 146 w 146"/>
                  <a:gd name="T3" fmla="*/ 46 h 74"/>
                  <a:gd name="T4" fmla="*/ 136 w 146"/>
                  <a:gd name="T5" fmla="*/ 0 h 74"/>
                  <a:gd name="T6" fmla="*/ 0 w 146"/>
                  <a:gd name="T7" fmla="*/ 26 h 74"/>
                  <a:gd name="T8" fmla="*/ 10 w 146"/>
                  <a:gd name="T9" fmla="*/ 74 h 74"/>
                </a:gdLst>
                <a:ahLst/>
                <a:cxnLst>
                  <a:cxn ang="0">
                    <a:pos x="T0" y="T1"/>
                  </a:cxn>
                  <a:cxn ang="0">
                    <a:pos x="T2" y="T3"/>
                  </a:cxn>
                  <a:cxn ang="0">
                    <a:pos x="T4" y="T5"/>
                  </a:cxn>
                  <a:cxn ang="0">
                    <a:pos x="T6" y="T7"/>
                  </a:cxn>
                  <a:cxn ang="0">
                    <a:pos x="T8" y="T9"/>
                  </a:cxn>
                </a:cxnLst>
                <a:rect l="0" t="0" r="r" b="b"/>
                <a:pathLst>
                  <a:path w="146" h="74">
                    <a:moveTo>
                      <a:pt x="10" y="74"/>
                    </a:moveTo>
                    <a:lnTo>
                      <a:pt x="146" y="46"/>
                    </a:lnTo>
                    <a:lnTo>
                      <a:pt x="136" y="0"/>
                    </a:lnTo>
                    <a:lnTo>
                      <a:pt x="0" y="26"/>
                    </a:lnTo>
                    <a:lnTo>
                      <a:pt x="10" y="74"/>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Freeform 399">
                <a:extLst>
                  <a:ext uri="{FF2B5EF4-FFF2-40B4-BE49-F238E27FC236}">
                    <a16:creationId xmlns:a16="http://schemas.microsoft.com/office/drawing/2014/main" id="{61227FAF-A7B8-4C8F-A01E-4E97B33FD53C}"/>
                  </a:ext>
                </a:extLst>
              </p:cNvPr>
              <p:cNvSpPr>
                <a:spLocks/>
              </p:cNvSpPr>
              <p:nvPr/>
            </p:nvSpPr>
            <p:spPr bwMode="auto">
              <a:xfrm>
                <a:off x="4157844" y="3820206"/>
                <a:ext cx="231775" cy="117475"/>
              </a:xfrm>
              <a:custGeom>
                <a:avLst/>
                <a:gdLst>
                  <a:gd name="T0" fmla="*/ 10 w 146"/>
                  <a:gd name="T1" fmla="*/ 74 h 74"/>
                  <a:gd name="T2" fmla="*/ 146 w 146"/>
                  <a:gd name="T3" fmla="*/ 46 h 74"/>
                  <a:gd name="T4" fmla="*/ 136 w 146"/>
                  <a:gd name="T5" fmla="*/ 0 h 74"/>
                  <a:gd name="T6" fmla="*/ 0 w 146"/>
                  <a:gd name="T7" fmla="*/ 26 h 74"/>
                  <a:gd name="T8" fmla="*/ 10 w 146"/>
                  <a:gd name="T9" fmla="*/ 74 h 74"/>
                </a:gdLst>
                <a:ahLst/>
                <a:cxnLst>
                  <a:cxn ang="0">
                    <a:pos x="T0" y="T1"/>
                  </a:cxn>
                  <a:cxn ang="0">
                    <a:pos x="T2" y="T3"/>
                  </a:cxn>
                  <a:cxn ang="0">
                    <a:pos x="T4" y="T5"/>
                  </a:cxn>
                  <a:cxn ang="0">
                    <a:pos x="T6" y="T7"/>
                  </a:cxn>
                  <a:cxn ang="0">
                    <a:pos x="T8" y="T9"/>
                  </a:cxn>
                </a:cxnLst>
                <a:rect l="0" t="0" r="r" b="b"/>
                <a:pathLst>
                  <a:path w="146" h="74">
                    <a:moveTo>
                      <a:pt x="10" y="74"/>
                    </a:moveTo>
                    <a:lnTo>
                      <a:pt x="146" y="46"/>
                    </a:lnTo>
                    <a:lnTo>
                      <a:pt x="136" y="0"/>
                    </a:lnTo>
                    <a:lnTo>
                      <a:pt x="0" y="26"/>
                    </a:lnTo>
                    <a:lnTo>
                      <a:pt x="10" y="7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Freeform 429">
                <a:extLst>
                  <a:ext uri="{FF2B5EF4-FFF2-40B4-BE49-F238E27FC236}">
                    <a16:creationId xmlns:a16="http://schemas.microsoft.com/office/drawing/2014/main" id="{33016E1C-C321-DD7E-B0CE-86B38B489A8E}"/>
                  </a:ext>
                </a:extLst>
              </p:cNvPr>
              <p:cNvSpPr>
                <a:spLocks/>
              </p:cNvSpPr>
              <p:nvPr/>
            </p:nvSpPr>
            <p:spPr bwMode="auto">
              <a:xfrm>
                <a:off x="4157844" y="3861481"/>
                <a:ext cx="231775" cy="76200"/>
              </a:xfrm>
              <a:custGeom>
                <a:avLst/>
                <a:gdLst>
                  <a:gd name="T0" fmla="*/ 0 w 146"/>
                  <a:gd name="T1" fmla="*/ 0 h 48"/>
                  <a:gd name="T2" fmla="*/ 0 w 146"/>
                  <a:gd name="T3" fmla="*/ 0 h 48"/>
                  <a:gd name="T4" fmla="*/ 10 w 146"/>
                  <a:gd name="T5" fmla="*/ 48 h 48"/>
                  <a:gd name="T6" fmla="*/ 146 w 146"/>
                  <a:gd name="T7" fmla="*/ 20 h 48"/>
                  <a:gd name="T8" fmla="*/ 0 w 146"/>
                  <a:gd name="T9" fmla="*/ 0 h 48"/>
                </a:gdLst>
                <a:ahLst/>
                <a:cxnLst>
                  <a:cxn ang="0">
                    <a:pos x="T0" y="T1"/>
                  </a:cxn>
                  <a:cxn ang="0">
                    <a:pos x="T2" y="T3"/>
                  </a:cxn>
                  <a:cxn ang="0">
                    <a:pos x="T4" y="T5"/>
                  </a:cxn>
                  <a:cxn ang="0">
                    <a:pos x="T6" y="T7"/>
                  </a:cxn>
                  <a:cxn ang="0">
                    <a:pos x="T8" y="T9"/>
                  </a:cxn>
                </a:cxnLst>
                <a:rect l="0" t="0" r="r" b="b"/>
                <a:pathLst>
                  <a:path w="146" h="48">
                    <a:moveTo>
                      <a:pt x="0" y="0"/>
                    </a:moveTo>
                    <a:lnTo>
                      <a:pt x="0" y="0"/>
                    </a:lnTo>
                    <a:lnTo>
                      <a:pt x="10" y="48"/>
                    </a:lnTo>
                    <a:lnTo>
                      <a:pt x="146" y="20"/>
                    </a:lnTo>
                    <a:lnTo>
                      <a:pt x="0" y="0"/>
                    </a:lnTo>
                    <a:close/>
                  </a:path>
                </a:pathLst>
              </a:custGeom>
              <a:solidFill>
                <a:srgbClr val="CD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Freeform 430">
                <a:extLst>
                  <a:ext uri="{FF2B5EF4-FFF2-40B4-BE49-F238E27FC236}">
                    <a16:creationId xmlns:a16="http://schemas.microsoft.com/office/drawing/2014/main" id="{C5932BDB-E299-0EBF-7629-8D228724ED49}"/>
                  </a:ext>
                </a:extLst>
              </p:cNvPr>
              <p:cNvSpPr>
                <a:spLocks/>
              </p:cNvSpPr>
              <p:nvPr/>
            </p:nvSpPr>
            <p:spPr bwMode="auto">
              <a:xfrm>
                <a:off x="4157844" y="3861481"/>
                <a:ext cx="231775" cy="76200"/>
              </a:xfrm>
              <a:custGeom>
                <a:avLst/>
                <a:gdLst>
                  <a:gd name="T0" fmla="*/ 0 w 146"/>
                  <a:gd name="T1" fmla="*/ 0 h 48"/>
                  <a:gd name="T2" fmla="*/ 0 w 146"/>
                  <a:gd name="T3" fmla="*/ 0 h 48"/>
                  <a:gd name="T4" fmla="*/ 10 w 146"/>
                  <a:gd name="T5" fmla="*/ 48 h 48"/>
                  <a:gd name="T6" fmla="*/ 146 w 146"/>
                  <a:gd name="T7" fmla="*/ 20 h 48"/>
                  <a:gd name="T8" fmla="*/ 0 w 146"/>
                  <a:gd name="T9" fmla="*/ 0 h 48"/>
                </a:gdLst>
                <a:ahLst/>
                <a:cxnLst>
                  <a:cxn ang="0">
                    <a:pos x="T0" y="T1"/>
                  </a:cxn>
                  <a:cxn ang="0">
                    <a:pos x="T2" y="T3"/>
                  </a:cxn>
                  <a:cxn ang="0">
                    <a:pos x="T4" y="T5"/>
                  </a:cxn>
                  <a:cxn ang="0">
                    <a:pos x="T6" y="T7"/>
                  </a:cxn>
                  <a:cxn ang="0">
                    <a:pos x="T8" y="T9"/>
                  </a:cxn>
                </a:cxnLst>
                <a:rect l="0" t="0" r="r" b="b"/>
                <a:pathLst>
                  <a:path w="146" h="48">
                    <a:moveTo>
                      <a:pt x="0" y="0"/>
                    </a:moveTo>
                    <a:lnTo>
                      <a:pt x="0" y="0"/>
                    </a:lnTo>
                    <a:lnTo>
                      <a:pt x="10" y="48"/>
                    </a:lnTo>
                    <a:lnTo>
                      <a:pt x="146" y="2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0" name="Group 130">
                <a:extLst>
                  <a:ext uri="{FF2B5EF4-FFF2-40B4-BE49-F238E27FC236}">
                    <a16:creationId xmlns:a16="http://schemas.microsoft.com/office/drawing/2014/main" id="{3A2D6BC1-4651-0396-FD97-D9A351BC9F97}"/>
                  </a:ext>
                </a:extLst>
              </p:cNvPr>
              <p:cNvGrpSpPr/>
              <p:nvPr/>
            </p:nvGrpSpPr>
            <p:grpSpPr>
              <a:xfrm>
                <a:off x="3101522" y="3913868"/>
                <a:ext cx="2089231" cy="2017419"/>
                <a:chOff x="3044825" y="3765550"/>
                <a:chExt cx="6988175" cy="1711325"/>
              </a:xfrm>
            </p:grpSpPr>
            <p:sp>
              <p:nvSpPr>
                <p:cNvPr id="183" name="Freeform 236">
                  <a:extLst>
                    <a:ext uri="{FF2B5EF4-FFF2-40B4-BE49-F238E27FC236}">
                      <a16:creationId xmlns:a16="http://schemas.microsoft.com/office/drawing/2014/main" id="{95D8DF6C-B59E-6B20-A070-F3EAA926289A}"/>
                    </a:ext>
                  </a:extLst>
                </p:cNvPr>
                <p:cNvSpPr>
                  <a:spLocks/>
                </p:cNvSpPr>
                <p:nvPr/>
              </p:nvSpPr>
              <p:spPr bwMode="auto">
                <a:xfrm>
                  <a:off x="3044825" y="3765550"/>
                  <a:ext cx="6988175" cy="117475"/>
                </a:xfrm>
                <a:custGeom>
                  <a:avLst/>
                  <a:gdLst>
                    <a:gd name="T0" fmla="*/ 4368 w 4402"/>
                    <a:gd name="T1" fmla="*/ 74 h 74"/>
                    <a:gd name="T2" fmla="*/ 32 w 4402"/>
                    <a:gd name="T3" fmla="*/ 74 h 74"/>
                    <a:gd name="T4" fmla="*/ 0 w 4402"/>
                    <a:gd name="T5" fmla="*/ 0 h 74"/>
                    <a:gd name="T6" fmla="*/ 4402 w 4402"/>
                    <a:gd name="T7" fmla="*/ 0 h 74"/>
                    <a:gd name="T8" fmla="*/ 4368 w 4402"/>
                    <a:gd name="T9" fmla="*/ 74 h 74"/>
                  </a:gdLst>
                  <a:ahLst/>
                  <a:cxnLst>
                    <a:cxn ang="0">
                      <a:pos x="T0" y="T1"/>
                    </a:cxn>
                    <a:cxn ang="0">
                      <a:pos x="T2" y="T3"/>
                    </a:cxn>
                    <a:cxn ang="0">
                      <a:pos x="T4" y="T5"/>
                    </a:cxn>
                    <a:cxn ang="0">
                      <a:pos x="T6" y="T7"/>
                    </a:cxn>
                    <a:cxn ang="0">
                      <a:pos x="T8" y="T9"/>
                    </a:cxn>
                  </a:cxnLst>
                  <a:rect l="0" t="0" r="r" b="b"/>
                  <a:pathLst>
                    <a:path w="4402" h="74">
                      <a:moveTo>
                        <a:pt x="4368" y="74"/>
                      </a:moveTo>
                      <a:lnTo>
                        <a:pt x="32" y="74"/>
                      </a:lnTo>
                      <a:lnTo>
                        <a:pt x="0" y="0"/>
                      </a:lnTo>
                      <a:lnTo>
                        <a:pt x="4402" y="0"/>
                      </a:lnTo>
                      <a:lnTo>
                        <a:pt x="4368" y="74"/>
                      </a:lnTo>
                      <a:close/>
                    </a:path>
                  </a:pathLst>
                </a:custGeom>
                <a:solidFill>
                  <a:srgbClr val="755B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 name="Freeform 238">
                  <a:extLst>
                    <a:ext uri="{FF2B5EF4-FFF2-40B4-BE49-F238E27FC236}">
                      <a16:creationId xmlns:a16="http://schemas.microsoft.com/office/drawing/2014/main" id="{96588BD3-93E3-19F9-7B9C-9FB54A5E9C04}"/>
                    </a:ext>
                  </a:extLst>
                </p:cNvPr>
                <p:cNvSpPr>
                  <a:spLocks/>
                </p:cNvSpPr>
                <p:nvPr/>
              </p:nvSpPr>
              <p:spPr bwMode="auto">
                <a:xfrm>
                  <a:off x="3044825" y="3765550"/>
                  <a:ext cx="6988175" cy="44450"/>
                </a:xfrm>
                <a:custGeom>
                  <a:avLst/>
                  <a:gdLst>
                    <a:gd name="T0" fmla="*/ 4402 w 4402"/>
                    <a:gd name="T1" fmla="*/ 0 h 28"/>
                    <a:gd name="T2" fmla="*/ 0 w 4402"/>
                    <a:gd name="T3" fmla="*/ 0 h 28"/>
                    <a:gd name="T4" fmla="*/ 12 w 4402"/>
                    <a:gd name="T5" fmla="*/ 28 h 28"/>
                    <a:gd name="T6" fmla="*/ 4390 w 4402"/>
                    <a:gd name="T7" fmla="*/ 28 h 28"/>
                    <a:gd name="T8" fmla="*/ 4402 w 4402"/>
                    <a:gd name="T9" fmla="*/ 0 h 28"/>
                  </a:gdLst>
                  <a:ahLst/>
                  <a:cxnLst>
                    <a:cxn ang="0">
                      <a:pos x="T0" y="T1"/>
                    </a:cxn>
                    <a:cxn ang="0">
                      <a:pos x="T2" y="T3"/>
                    </a:cxn>
                    <a:cxn ang="0">
                      <a:pos x="T4" y="T5"/>
                    </a:cxn>
                    <a:cxn ang="0">
                      <a:pos x="T6" y="T7"/>
                    </a:cxn>
                    <a:cxn ang="0">
                      <a:pos x="T8" y="T9"/>
                    </a:cxn>
                  </a:cxnLst>
                  <a:rect l="0" t="0" r="r" b="b"/>
                  <a:pathLst>
                    <a:path w="4402" h="28">
                      <a:moveTo>
                        <a:pt x="4402" y="0"/>
                      </a:moveTo>
                      <a:lnTo>
                        <a:pt x="0" y="0"/>
                      </a:lnTo>
                      <a:lnTo>
                        <a:pt x="12" y="28"/>
                      </a:lnTo>
                      <a:lnTo>
                        <a:pt x="4390" y="28"/>
                      </a:lnTo>
                      <a:lnTo>
                        <a:pt x="4402" y="0"/>
                      </a:lnTo>
                      <a:close/>
                    </a:path>
                  </a:pathLst>
                </a:custGeom>
                <a:solidFill>
                  <a:srgbClr val="EEA2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5" name="Rectangle 240">
                  <a:extLst>
                    <a:ext uri="{FF2B5EF4-FFF2-40B4-BE49-F238E27FC236}">
                      <a16:creationId xmlns:a16="http://schemas.microsoft.com/office/drawing/2014/main" id="{2866F0C7-B45E-DB24-23B9-61457DC81B9A}"/>
                    </a:ext>
                  </a:extLst>
                </p:cNvPr>
                <p:cNvSpPr>
                  <a:spLocks noChangeArrowheads="1"/>
                </p:cNvSpPr>
                <p:nvPr/>
              </p:nvSpPr>
              <p:spPr bwMode="auto">
                <a:xfrm>
                  <a:off x="9277130" y="3883025"/>
                  <a:ext cx="244801" cy="1593850"/>
                </a:xfrm>
                <a:prstGeom prst="rect">
                  <a:avLst/>
                </a:prstGeom>
                <a:solidFill>
                  <a:srgbClr val="755B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6" name="Rectangle 241">
                  <a:extLst>
                    <a:ext uri="{FF2B5EF4-FFF2-40B4-BE49-F238E27FC236}">
                      <a16:creationId xmlns:a16="http://schemas.microsoft.com/office/drawing/2014/main" id="{6EB4D637-F5F5-0875-0F34-F82BBC2463A8}"/>
                    </a:ext>
                  </a:extLst>
                </p:cNvPr>
                <p:cNvSpPr>
                  <a:spLocks noChangeArrowheads="1"/>
                </p:cNvSpPr>
                <p:nvPr/>
              </p:nvSpPr>
              <p:spPr bwMode="auto">
                <a:xfrm>
                  <a:off x="3533552" y="3883025"/>
                  <a:ext cx="244801" cy="1593850"/>
                </a:xfrm>
                <a:prstGeom prst="rect">
                  <a:avLst/>
                </a:prstGeom>
                <a:solidFill>
                  <a:srgbClr val="755B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1" name="Group 131">
                <a:extLst>
                  <a:ext uri="{FF2B5EF4-FFF2-40B4-BE49-F238E27FC236}">
                    <a16:creationId xmlns:a16="http://schemas.microsoft.com/office/drawing/2014/main" id="{68D30E6F-B0CF-70E1-ADB9-8569EA999D4F}"/>
                  </a:ext>
                </a:extLst>
              </p:cNvPr>
              <p:cNvGrpSpPr/>
              <p:nvPr/>
            </p:nvGrpSpPr>
            <p:grpSpPr>
              <a:xfrm>
                <a:off x="4610746" y="3323205"/>
                <a:ext cx="374650" cy="593725"/>
                <a:chOff x="9229725" y="3162300"/>
                <a:chExt cx="374650" cy="593725"/>
              </a:xfrm>
            </p:grpSpPr>
            <p:sp>
              <p:nvSpPr>
                <p:cNvPr id="112" name="Freeform 459">
                  <a:extLst>
                    <a:ext uri="{FF2B5EF4-FFF2-40B4-BE49-F238E27FC236}">
                      <a16:creationId xmlns:a16="http://schemas.microsoft.com/office/drawing/2014/main" id="{40A38167-7C93-7F16-E170-0BA319EB7F9E}"/>
                    </a:ext>
                  </a:extLst>
                </p:cNvPr>
                <p:cNvSpPr>
                  <a:spLocks/>
                </p:cNvSpPr>
                <p:nvPr/>
              </p:nvSpPr>
              <p:spPr bwMode="auto">
                <a:xfrm>
                  <a:off x="9293225" y="3178175"/>
                  <a:ext cx="50800" cy="44450"/>
                </a:xfrm>
                <a:custGeom>
                  <a:avLst/>
                  <a:gdLst>
                    <a:gd name="T0" fmla="*/ 0 w 32"/>
                    <a:gd name="T1" fmla="*/ 16 h 28"/>
                    <a:gd name="T2" fmla="*/ 0 w 32"/>
                    <a:gd name="T3" fmla="*/ 28 h 28"/>
                    <a:gd name="T4" fmla="*/ 32 w 32"/>
                    <a:gd name="T5" fmla="*/ 24 h 28"/>
                    <a:gd name="T6" fmla="*/ 30 w 32"/>
                    <a:gd name="T7" fmla="*/ 14 h 28"/>
                    <a:gd name="T8" fmla="*/ 30 w 32"/>
                    <a:gd name="T9" fmla="*/ 14 h 28"/>
                    <a:gd name="T10" fmla="*/ 28 w 32"/>
                    <a:gd name="T11" fmla="*/ 6 h 28"/>
                    <a:gd name="T12" fmla="*/ 22 w 32"/>
                    <a:gd name="T13" fmla="*/ 2 h 28"/>
                    <a:gd name="T14" fmla="*/ 18 w 32"/>
                    <a:gd name="T15" fmla="*/ 2 h 28"/>
                    <a:gd name="T16" fmla="*/ 14 w 32"/>
                    <a:gd name="T17" fmla="*/ 0 h 28"/>
                    <a:gd name="T18" fmla="*/ 14 w 32"/>
                    <a:gd name="T19" fmla="*/ 0 h 28"/>
                    <a:gd name="T20" fmla="*/ 14 w 32"/>
                    <a:gd name="T21" fmla="*/ 0 h 28"/>
                    <a:gd name="T22" fmla="*/ 14 w 32"/>
                    <a:gd name="T23" fmla="*/ 2 h 28"/>
                    <a:gd name="T24" fmla="*/ 14 w 32"/>
                    <a:gd name="T25" fmla="*/ 2 h 28"/>
                    <a:gd name="T26" fmla="*/ 8 w 32"/>
                    <a:gd name="T27" fmla="*/ 2 h 28"/>
                    <a:gd name="T28" fmla="*/ 6 w 32"/>
                    <a:gd name="T29" fmla="*/ 4 h 28"/>
                    <a:gd name="T30" fmla="*/ 2 w 32"/>
                    <a:gd name="T31" fmla="*/ 10 h 28"/>
                    <a:gd name="T32" fmla="*/ 0 w 32"/>
                    <a:gd name="T33" fmla="*/ 14 h 28"/>
                    <a:gd name="T34" fmla="*/ 0 w 32"/>
                    <a:gd name="T35" fmla="*/ 16 h 28"/>
                    <a:gd name="T36" fmla="*/ 0 w 32"/>
                    <a:gd name="T37"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28">
                      <a:moveTo>
                        <a:pt x="0" y="16"/>
                      </a:moveTo>
                      <a:lnTo>
                        <a:pt x="0" y="28"/>
                      </a:lnTo>
                      <a:lnTo>
                        <a:pt x="32" y="24"/>
                      </a:lnTo>
                      <a:lnTo>
                        <a:pt x="30" y="14"/>
                      </a:lnTo>
                      <a:lnTo>
                        <a:pt x="30" y="14"/>
                      </a:lnTo>
                      <a:lnTo>
                        <a:pt x="28" y="6"/>
                      </a:lnTo>
                      <a:lnTo>
                        <a:pt x="22" y="2"/>
                      </a:lnTo>
                      <a:lnTo>
                        <a:pt x="18" y="2"/>
                      </a:lnTo>
                      <a:lnTo>
                        <a:pt x="14" y="0"/>
                      </a:lnTo>
                      <a:lnTo>
                        <a:pt x="14" y="0"/>
                      </a:lnTo>
                      <a:lnTo>
                        <a:pt x="14" y="0"/>
                      </a:lnTo>
                      <a:lnTo>
                        <a:pt x="14" y="2"/>
                      </a:lnTo>
                      <a:lnTo>
                        <a:pt x="14" y="2"/>
                      </a:lnTo>
                      <a:lnTo>
                        <a:pt x="8" y="2"/>
                      </a:lnTo>
                      <a:lnTo>
                        <a:pt x="6" y="4"/>
                      </a:lnTo>
                      <a:lnTo>
                        <a:pt x="2" y="10"/>
                      </a:lnTo>
                      <a:lnTo>
                        <a:pt x="0" y="14"/>
                      </a:lnTo>
                      <a:lnTo>
                        <a:pt x="0" y="16"/>
                      </a:lnTo>
                      <a:lnTo>
                        <a:pt x="0" y="16"/>
                      </a:lnTo>
                      <a:close/>
                    </a:path>
                  </a:pathLst>
                </a:custGeom>
                <a:solidFill>
                  <a:srgbClr val="F094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Freeform 460">
                  <a:extLst>
                    <a:ext uri="{FF2B5EF4-FFF2-40B4-BE49-F238E27FC236}">
                      <a16:creationId xmlns:a16="http://schemas.microsoft.com/office/drawing/2014/main" id="{2DDDDC50-F89E-D8A3-2EED-9C3C365DBEEC}"/>
                    </a:ext>
                  </a:extLst>
                </p:cNvPr>
                <p:cNvSpPr>
                  <a:spLocks/>
                </p:cNvSpPr>
                <p:nvPr/>
              </p:nvSpPr>
              <p:spPr bwMode="auto">
                <a:xfrm>
                  <a:off x="9293225" y="3216275"/>
                  <a:ext cx="53975" cy="31750"/>
                </a:xfrm>
                <a:custGeom>
                  <a:avLst/>
                  <a:gdLst>
                    <a:gd name="T0" fmla="*/ 2 w 34"/>
                    <a:gd name="T1" fmla="*/ 20 h 20"/>
                    <a:gd name="T2" fmla="*/ 34 w 34"/>
                    <a:gd name="T3" fmla="*/ 16 h 20"/>
                    <a:gd name="T4" fmla="*/ 32 w 34"/>
                    <a:gd name="T5" fmla="*/ 0 h 20"/>
                    <a:gd name="T6" fmla="*/ 16 w 34"/>
                    <a:gd name="T7" fmla="*/ 2 h 20"/>
                    <a:gd name="T8" fmla="*/ 16 w 34"/>
                    <a:gd name="T9" fmla="*/ 2 h 20"/>
                    <a:gd name="T10" fmla="*/ 0 w 34"/>
                    <a:gd name="T11" fmla="*/ 4 h 20"/>
                    <a:gd name="T12" fmla="*/ 2 w 3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4" h="20">
                      <a:moveTo>
                        <a:pt x="2" y="20"/>
                      </a:moveTo>
                      <a:lnTo>
                        <a:pt x="34" y="16"/>
                      </a:lnTo>
                      <a:lnTo>
                        <a:pt x="32" y="0"/>
                      </a:lnTo>
                      <a:lnTo>
                        <a:pt x="16" y="2"/>
                      </a:lnTo>
                      <a:lnTo>
                        <a:pt x="16" y="2"/>
                      </a:lnTo>
                      <a:lnTo>
                        <a:pt x="0" y="4"/>
                      </a:lnTo>
                      <a:lnTo>
                        <a:pt x="2" y="20"/>
                      </a:lnTo>
                      <a:close/>
                    </a:path>
                  </a:pathLst>
                </a:custGeom>
                <a:solidFill>
                  <a:srgbClr val="FEE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Freeform 461">
                  <a:extLst>
                    <a:ext uri="{FF2B5EF4-FFF2-40B4-BE49-F238E27FC236}">
                      <a16:creationId xmlns:a16="http://schemas.microsoft.com/office/drawing/2014/main" id="{5E4943FB-23BB-57CB-584E-42B9EDBEC5E3}"/>
                    </a:ext>
                  </a:extLst>
                </p:cNvPr>
                <p:cNvSpPr>
                  <a:spLocks/>
                </p:cNvSpPr>
                <p:nvPr/>
              </p:nvSpPr>
              <p:spPr bwMode="auto">
                <a:xfrm>
                  <a:off x="9334500" y="3587750"/>
                  <a:ext cx="47625" cy="44450"/>
                </a:xfrm>
                <a:custGeom>
                  <a:avLst/>
                  <a:gdLst>
                    <a:gd name="T0" fmla="*/ 12 w 30"/>
                    <a:gd name="T1" fmla="*/ 28 h 28"/>
                    <a:gd name="T2" fmla="*/ 0 w 30"/>
                    <a:gd name="T3" fmla="*/ 6 h 28"/>
                    <a:gd name="T4" fmla="*/ 0 w 30"/>
                    <a:gd name="T5" fmla="*/ 6 h 28"/>
                    <a:gd name="T6" fmla="*/ 10 w 30"/>
                    <a:gd name="T7" fmla="*/ 2 h 28"/>
                    <a:gd name="T8" fmla="*/ 20 w 30"/>
                    <a:gd name="T9" fmla="*/ 0 h 28"/>
                    <a:gd name="T10" fmla="*/ 28 w 30"/>
                    <a:gd name="T11" fmla="*/ 2 h 28"/>
                    <a:gd name="T12" fmla="*/ 30 w 30"/>
                    <a:gd name="T13" fmla="*/ 2 h 28"/>
                    <a:gd name="T14" fmla="*/ 24 w 30"/>
                    <a:gd name="T15" fmla="*/ 26 h 28"/>
                    <a:gd name="T16" fmla="*/ 24 w 30"/>
                    <a:gd name="T17" fmla="*/ 26 h 28"/>
                    <a:gd name="T18" fmla="*/ 24 w 30"/>
                    <a:gd name="T19" fmla="*/ 26 h 28"/>
                    <a:gd name="T20" fmla="*/ 18 w 30"/>
                    <a:gd name="T21" fmla="*/ 26 h 28"/>
                    <a:gd name="T22" fmla="*/ 18 w 30"/>
                    <a:gd name="T23" fmla="*/ 26 h 28"/>
                    <a:gd name="T24" fmla="*/ 12 w 30"/>
                    <a:gd name="T25" fmla="*/ 28 h 28"/>
                    <a:gd name="T26" fmla="*/ 12 w 30"/>
                    <a:gd name="T2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28">
                      <a:moveTo>
                        <a:pt x="12" y="28"/>
                      </a:moveTo>
                      <a:lnTo>
                        <a:pt x="0" y="6"/>
                      </a:lnTo>
                      <a:lnTo>
                        <a:pt x="0" y="6"/>
                      </a:lnTo>
                      <a:lnTo>
                        <a:pt x="10" y="2"/>
                      </a:lnTo>
                      <a:lnTo>
                        <a:pt x="20" y="0"/>
                      </a:lnTo>
                      <a:lnTo>
                        <a:pt x="28" y="2"/>
                      </a:lnTo>
                      <a:lnTo>
                        <a:pt x="30" y="2"/>
                      </a:lnTo>
                      <a:lnTo>
                        <a:pt x="24" y="26"/>
                      </a:lnTo>
                      <a:lnTo>
                        <a:pt x="24" y="26"/>
                      </a:lnTo>
                      <a:lnTo>
                        <a:pt x="24" y="26"/>
                      </a:lnTo>
                      <a:lnTo>
                        <a:pt x="18" y="26"/>
                      </a:lnTo>
                      <a:lnTo>
                        <a:pt x="18" y="26"/>
                      </a:lnTo>
                      <a:lnTo>
                        <a:pt x="12" y="28"/>
                      </a:lnTo>
                      <a:lnTo>
                        <a:pt x="12" y="28"/>
                      </a:lnTo>
                      <a:close/>
                    </a:path>
                  </a:pathLst>
                </a:custGeom>
                <a:solidFill>
                  <a:srgbClr val="FCDB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Freeform 462">
                  <a:extLst>
                    <a:ext uri="{FF2B5EF4-FFF2-40B4-BE49-F238E27FC236}">
                      <a16:creationId xmlns:a16="http://schemas.microsoft.com/office/drawing/2014/main" id="{E597B50C-E59D-2B5A-2A61-07EEE6112CA2}"/>
                    </a:ext>
                  </a:extLst>
                </p:cNvPr>
                <p:cNvSpPr>
                  <a:spLocks/>
                </p:cNvSpPr>
                <p:nvPr/>
              </p:nvSpPr>
              <p:spPr bwMode="auto">
                <a:xfrm>
                  <a:off x="9353550" y="3629025"/>
                  <a:ext cx="19050" cy="19050"/>
                </a:xfrm>
                <a:custGeom>
                  <a:avLst/>
                  <a:gdLst>
                    <a:gd name="T0" fmla="*/ 0 w 12"/>
                    <a:gd name="T1" fmla="*/ 2 h 12"/>
                    <a:gd name="T2" fmla="*/ 0 w 12"/>
                    <a:gd name="T3" fmla="*/ 2 h 12"/>
                    <a:gd name="T4" fmla="*/ 4 w 12"/>
                    <a:gd name="T5" fmla="*/ 0 h 12"/>
                    <a:gd name="T6" fmla="*/ 8 w 12"/>
                    <a:gd name="T7" fmla="*/ 0 h 12"/>
                    <a:gd name="T8" fmla="*/ 12 w 12"/>
                    <a:gd name="T9" fmla="*/ 0 h 12"/>
                    <a:gd name="T10" fmla="*/ 8 w 12"/>
                    <a:gd name="T11" fmla="*/ 12 h 12"/>
                    <a:gd name="T12" fmla="*/ 0 w 12"/>
                    <a:gd name="T13" fmla="*/ 2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0" y="2"/>
                      </a:moveTo>
                      <a:lnTo>
                        <a:pt x="0" y="2"/>
                      </a:lnTo>
                      <a:lnTo>
                        <a:pt x="4" y="0"/>
                      </a:lnTo>
                      <a:lnTo>
                        <a:pt x="8" y="0"/>
                      </a:lnTo>
                      <a:lnTo>
                        <a:pt x="12" y="0"/>
                      </a:lnTo>
                      <a:lnTo>
                        <a:pt x="8" y="12"/>
                      </a:lnTo>
                      <a:lnTo>
                        <a:pt x="0" y="2"/>
                      </a:lnTo>
                      <a:close/>
                    </a:path>
                  </a:pathLst>
                </a:custGeom>
                <a:solidFill>
                  <a:srgbClr val="8392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Freeform 463">
                  <a:extLst>
                    <a:ext uri="{FF2B5EF4-FFF2-40B4-BE49-F238E27FC236}">
                      <a16:creationId xmlns:a16="http://schemas.microsoft.com/office/drawing/2014/main" id="{BD0BEE0F-531B-5D4F-5210-B9C4341E6C75}"/>
                    </a:ext>
                  </a:extLst>
                </p:cNvPr>
                <p:cNvSpPr>
                  <a:spLocks/>
                </p:cNvSpPr>
                <p:nvPr/>
              </p:nvSpPr>
              <p:spPr bwMode="auto">
                <a:xfrm>
                  <a:off x="9296400" y="3241675"/>
                  <a:ext cx="85725" cy="355600"/>
                </a:xfrm>
                <a:custGeom>
                  <a:avLst/>
                  <a:gdLst>
                    <a:gd name="T0" fmla="*/ 24 w 54"/>
                    <a:gd name="T1" fmla="*/ 224 h 224"/>
                    <a:gd name="T2" fmla="*/ 24 w 54"/>
                    <a:gd name="T3" fmla="*/ 224 h 224"/>
                    <a:gd name="T4" fmla="*/ 32 w 54"/>
                    <a:gd name="T5" fmla="*/ 220 h 224"/>
                    <a:gd name="T6" fmla="*/ 32 w 54"/>
                    <a:gd name="T7" fmla="*/ 220 h 224"/>
                    <a:gd name="T8" fmla="*/ 38 w 54"/>
                    <a:gd name="T9" fmla="*/ 218 h 224"/>
                    <a:gd name="T10" fmla="*/ 38 w 54"/>
                    <a:gd name="T11" fmla="*/ 218 h 224"/>
                    <a:gd name="T12" fmla="*/ 46 w 54"/>
                    <a:gd name="T13" fmla="*/ 218 h 224"/>
                    <a:gd name="T14" fmla="*/ 46 w 54"/>
                    <a:gd name="T15" fmla="*/ 218 h 224"/>
                    <a:gd name="T16" fmla="*/ 54 w 54"/>
                    <a:gd name="T17" fmla="*/ 220 h 224"/>
                    <a:gd name="T18" fmla="*/ 32 w 54"/>
                    <a:gd name="T19" fmla="*/ 0 h 224"/>
                    <a:gd name="T20" fmla="*/ 22 w 54"/>
                    <a:gd name="T21" fmla="*/ 2 h 224"/>
                    <a:gd name="T22" fmla="*/ 16 w 54"/>
                    <a:gd name="T23" fmla="*/ 2 h 224"/>
                    <a:gd name="T24" fmla="*/ 16 w 54"/>
                    <a:gd name="T25" fmla="*/ 2 h 224"/>
                    <a:gd name="T26" fmla="*/ 8 w 54"/>
                    <a:gd name="T27" fmla="*/ 4 h 224"/>
                    <a:gd name="T28" fmla="*/ 0 w 54"/>
                    <a:gd name="T29" fmla="*/ 4 h 224"/>
                    <a:gd name="T30" fmla="*/ 24 w 54"/>
                    <a:gd name="T31"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4" h="224">
                      <a:moveTo>
                        <a:pt x="24" y="224"/>
                      </a:moveTo>
                      <a:lnTo>
                        <a:pt x="24" y="224"/>
                      </a:lnTo>
                      <a:lnTo>
                        <a:pt x="32" y="220"/>
                      </a:lnTo>
                      <a:lnTo>
                        <a:pt x="32" y="220"/>
                      </a:lnTo>
                      <a:lnTo>
                        <a:pt x="38" y="218"/>
                      </a:lnTo>
                      <a:lnTo>
                        <a:pt x="38" y="218"/>
                      </a:lnTo>
                      <a:lnTo>
                        <a:pt x="46" y="218"/>
                      </a:lnTo>
                      <a:lnTo>
                        <a:pt x="46" y="218"/>
                      </a:lnTo>
                      <a:lnTo>
                        <a:pt x="54" y="220"/>
                      </a:lnTo>
                      <a:lnTo>
                        <a:pt x="32" y="0"/>
                      </a:lnTo>
                      <a:lnTo>
                        <a:pt x="22" y="2"/>
                      </a:lnTo>
                      <a:lnTo>
                        <a:pt x="16" y="2"/>
                      </a:lnTo>
                      <a:lnTo>
                        <a:pt x="16" y="2"/>
                      </a:lnTo>
                      <a:lnTo>
                        <a:pt x="8" y="4"/>
                      </a:lnTo>
                      <a:lnTo>
                        <a:pt x="0" y="4"/>
                      </a:lnTo>
                      <a:lnTo>
                        <a:pt x="24" y="224"/>
                      </a:lnTo>
                      <a:close/>
                    </a:path>
                  </a:pathLst>
                </a:custGeom>
                <a:solidFill>
                  <a:srgbClr val="16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Freeform 464">
                  <a:extLst>
                    <a:ext uri="{FF2B5EF4-FFF2-40B4-BE49-F238E27FC236}">
                      <a16:creationId xmlns:a16="http://schemas.microsoft.com/office/drawing/2014/main" id="{C97EE448-8FA8-54E2-7BD8-85CC987D350B}"/>
                    </a:ext>
                  </a:extLst>
                </p:cNvPr>
                <p:cNvSpPr>
                  <a:spLocks/>
                </p:cNvSpPr>
                <p:nvPr/>
              </p:nvSpPr>
              <p:spPr bwMode="auto">
                <a:xfrm>
                  <a:off x="9505950" y="3162300"/>
                  <a:ext cx="31750" cy="95250"/>
                </a:xfrm>
                <a:custGeom>
                  <a:avLst/>
                  <a:gdLst>
                    <a:gd name="T0" fmla="*/ 20 w 20"/>
                    <a:gd name="T1" fmla="*/ 50 h 60"/>
                    <a:gd name="T2" fmla="*/ 20 w 20"/>
                    <a:gd name="T3" fmla="*/ 50 h 60"/>
                    <a:gd name="T4" fmla="*/ 20 w 20"/>
                    <a:gd name="T5" fmla="*/ 54 h 60"/>
                    <a:gd name="T6" fmla="*/ 18 w 20"/>
                    <a:gd name="T7" fmla="*/ 58 h 60"/>
                    <a:gd name="T8" fmla="*/ 14 w 20"/>
                    <a:gd name="T9" fmla="*/ 60 h 60"/>
                    <a:gd name="T10" fmla="*/ 10 w 20"/>
                    <a:gd name="T11" fmla="*/ 60 h 60"/>
                    <a:gd name="T12" fmla="*/ 10 w 20"/>
                    <a:gd name="T13" fmla="*/ 60 h 60"/>
                    <a:gd name="T14" fmla="*/ 6 w 20"/>
                    <a:gd name="T15" fmla="*/ 60 h 60"/>
                    <a:gd name="T16" fmla="*/ 2 w 20"/>
                    <a:gd name="T17" fmla="*/ 58 h 60"/>
                    <a:gd name="T18" fmla="*/ 0 w 20"/>
                    <a:gd name="T19" fmla="*/ 54 h 60"/>
                    <a:gd name="T20" fmla="*/ 0 w 20"/>
                    <a:gd name="T21" fmla="*/ 50 h 60"/>
                    <a:gd name="T22" fmla="*/ 0 w 20"/>
                    <a:gd name="T23" fmla="*/ 12 h 60"/>
                    <a:gd name="T24" fmla="*/ 0 w 20"/>
                    <a:gd name="T25" fmla="*/ 12 h 60"/>
                    <a:gd name="T26" fmla="*/ 0 w 20"/>
                    <a:gd name="T27" fmla="*/ 8 h 60"/>
                    <a:gd name="T28" fmla="*/ 2 w 20"/>
                    <a:gd name="T29" fmla="*/ 4 h 60"/>
                    <a:gd name="T30" fmla="*/ 6 w 20"/>
                    <a:gd name="T31" fmla="*/ 2 h 60"/>
                    <a:gd name="T32" fmla="*/ 10 w 20"/>
                    <a:gd name="T33" fmla="*/ 0 h 60"/>
                    <a:gd name="T34" fmla="*/ 10 w 20"/>
                    <a:gd name="T35" fmla="*/ 0 h 60"/>
                    <a:gd name="T36" fmla="*/ 14 w 20"/>
                    <a:gd name="T37" fmla="*/ 2 h 60"/>
                    <a:gd name="T38" fmla="*/ 16 w 20"/>
                    <a:gd name="T39" fmla="*/ 4 h 60"/>
                    <a:gd name="T40" fmla="*/ 20 w 20"/>
                    <a:gd name="T41" fmla="*/ 8 h 60"/>
                    <a:gd name="T42" fmla="*/ 20 w 20"/>
                    <a:gd name="T43" fmla="*/ 12 h 60"/>
                    <a:gd name="T44" fmla="*/ 20 w 20"/>
                    <a:gd name="T45" fmla="*/ 5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60">
                      <a:moveTo>
                        <a:pt x="20" y="50"/>
                      </a:moveTo>
                      <a:lnTo>
                        <a:pt x="20" y="50"/>
                      </a:lnTo>
                      <a:lnTo>
                        <a:pt x="20" y="54"/>
                      </a:lnTo>
                      <a:lnTo>
                        <a:pt x="18" y="58"/>
                      </a:lnTo>
                      <a:lnTo>
                        <a:pt x="14" y="60"/>
                      </a:lnTo>
                      <a:lnTo>
                        <a:pt x="10" y="60"/>
                      </a:lnTo>
                      <a:lnTo>
                        <a:pt x="10" y="60"/>
                      </a:lnTo>
                      <a:lnTo>
                        <a:pt x="6" y="60"/>
                      </a:lnTo>
                      <a:lnTo>
                        <a:pt x="2" y="58"/>
                      </a:lnTo>
                      <a:lnTo>
                        <a:pt x="0" y="54"/>
                      </a:lnTo>
                      <a:lnTo>
                        <a:pt x="0" y="50"/>
                      </a:lnTo>
                      <a:lnTo>
                        <a:pt x="0" y="12"/>
                      </a:lnTo>
                      <a:lnTo>
                        <a:pt x="0" y="12"/>
                      </a:lnTo>
                      <a:lnTo>
                        <a:pt x="0" y="8"/>
                      </a:lnTo>
                      <a:lnTo>
                        <a:pt x="2" y="4"/>
                      </a:lnTo>
                      <a:lnTo>
                        <a:pt x="6" y="2"/>
                      </a:lnTo>
                      <a:lnTo>
                        <a:pt x="10" y="0"/>
                      </a:lnTo>
                      <a:lnTo>
                        <a:pt x="10" y="0"/>
                      </a:lnTo>
                      <a:lnTo>
                        <a:pt x="14" y="2"/>
                      </a:lnTo>
                      <a:lnTo>
                        <a:pt x="16" y="4"/>
                      </a:lnTo>
                      <a:lnTo>
                        <a:pt x="20" y="8"/>
                      </a:lnTo>
                      <a:lnTo>
                        <a:pt x="20" y="12"/>
                      </a:lnTo>
                      <a:lnTo>
                        <a:pt x="20" y="50"/>
                      </a:lnTo>
                      <a:close/>
                    </a:path>
                  </a:pathLst>
                </a:custGeom>
                <a:solidFill>
                  <a:srgbClr val="8E8A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Freeform 465">
                  <a:extLst>
                    <a:ext uri="{FF2B5EF4-FFF2-40B4-BE49-F238E27FC236}">
                      <a16:creationId xmlns:a16="http://schemas.microsoft.com/office/drawing/2014/main" id="{78E4D47C-5FD1-21DD-D07D-64DA284FAF9D}"/>
                    </a:ext>
                  </a:extLst>
                </p:cNvPr>
                <p:cNvSpPr>
                  <a:spLocks noEditPoints="1"/>
                </p:cNvSpPr>
                <p:nvPr/>
              </p:nvSpPr>
              <p:spPr bwMode="auto">
                <a:xfrm>
                  <a:off x="9451975" y="3241675"/>
                  <a:ext cx="139700" cy="136525"/>
                </a:xfrm>
                <a:custGeom>
                  <a:avLst/>
                  <a:gdLst>
                    <a:gd name="T0" fmla="*/ 44 w 88"/>
                    <a:gd name="T1" fmla="*/ 0 h 86"/>
                    <a:gd name="T2" fmla="*/ 26 w 88"/>
                    <a:gd name="T3" fmla="*/ 2 h 86"/>
                    <a:gd name="T4" fmla="*/ 14 w 88"/>
                    <a:gd name="T5" fmla="*/ 12 h 86"/>
                    <a:gd name="T6" fmla="*/ 4 w 88"/>
                    <a:gd name="T7" fmla="*/ 26 h 86"/>
                    <a:gd name="T8" fmla="*/ 0 w 88"/>
                    <a:gd name="T9" fmla="*/ 44 h 86"/>
                    <a:gd name="T10" fmla="*/ 2 w 88"/>
                    <a:gd name="T11" fmla="*/ 52 h 86"/>
                    <a:gd name="T12" fmla="*/ 8 w 88"/>
                    <a:gd name="T13" fmla="*/ 68 h 86"/>
                    <a:gd name="T14" fmla="*/ 20 w 88"/>
                    <a:gd name="T15" fmla="*/ 80 h 86"/>
                    <a:gd name="T16" fmla="*/ 36 w 88"/>
                    <a:gd name="T17" fmla="*/ 86 h 86"/>
                    <a:gd name="T18" fmla="*/ 44 w 88"/>
                    <a:gd name="T19" fmla="*/ 86 h 86"/>
                    <a:gd name="T20" fmla="*/ 62 w 88"/>
                    <a:gd name="T21" fmla="*/ 84 h 86"/>
                    <a:gd name="T22" fmla="*/ 76 w 88"/>
                    <a:gd name="T23" fmla="*/ 74 h 86"/>
                    <a:gd name="T24" fmla="*/ 84 w 88"/>
                    <a:gd name="T25" fmla="*/ 60 h 86"/>
                    <a:gd name="T26" fmla="*/ 88 w 88"/>
                    <a:gd name="T27" fmla="*/ 42 h 86"/>
                    <a:gd name="T28" fmla="*/ 88 w 88"/>
                    <a:gd name="T29" fmla="*/ 34 h 86"/>
                    <a:gd name="T30" fmla="*/ 80 w 88"/>
                    <a:gd name="T31" fmla="*/ 18 h 86"/>
                    <a:gd name="T32" fmla="*/ 68 w 88"/>
                    <a:gd name="T33" fmla="*/ 6 h 86"/>
                    <a:gd name="T34" fmla="*/ 52 w 88"/>
                    <a:gd name="T35" fmla="*/ 0 h 86"/>
                    <a:gd name="T36" fmla="*/ 44 w 88"/>
                    <a:gd name="T37" fmla="*/ 0 h 86"/>
                    <a:gd name="T38" fmla="*/ 44 w 88"/>
                    <a:gd name="T39" fmla="*/ 76 h 86"/>
                    <a:gd name="T40" fmla="*/ 32 w 88"/>
                    <a:gd name="T41" fmla="*/ 74 h 86"/>
                    <a:gd name="T42" fmla="*/ 22 w 88"/>
                    <a:gd name="T43" fmla="*/ 68 h 86"/>
                    <a:gd name="T44" fmla="*/ 14 w 88"/>
                    <a:gd name="T45" fmla="*/ 58 h 86"/>
                    <a:gd name="T46" fmla="*/ 12 w 88"/>
                    <a:gd name="T47" fmla="*/ 44 h 86"/>
                    <a:gd name="T48" fmla="*/ 12 w 88"/>
                    <a:gd name="T49" fmla="*/ 38 h 86"/>
                    <a:gd name="T50" fmla="*/ 18 w 88"/>
                    <a:gd name="T51" fmla="*/ 26 h 86"/>
                    <a:gd name="T52" fmla="*/ 26 w 88"/>
                    <a:gd name="T53" fmla="*/ 18 h 86"/>
                    <a:gd name="T54" fmla="*/ 38 w 88"/>
                    <a:gd name="T55" fmla="*/ 12 h 86"/>
                    <a:gd name="T56" fmla="*/ 44 w 88"/>
                    <a:gd name="T57" fmla="*/ 12 h 86"/>
                    <a:gd name="T58" fmla="*/ 56 w 88"/>
                    <a:gd name="T59" fmla="*/ 14 h 86"/>
                    <a:gd name="T60" fmla="*/ 66 w 88"/>
                    <a:gd name="T61" fmla="*/ 22 h 86"/>
                    <a:gd name="T62" fmla="*/ 74 w 88"/>
                    <a:gd name="T63" fmla="*/ 32 h 86"/>
                    <a:gd name="T64" fmla="*/ 76 w 88"/>
                    <a:gd name="T65" fmla="*/ 44 h 86"/>
                    <a:gd name="T66" fmla="*/ 76 w 88"/>
                    <a:gd name="T67" fmla="*/ 50 h 86"/>
                    <a:gd name="T68" fmla="*/ 72 w 88"/>
                    <a:gd name="T69" fmla="*/ 62 h 86"/>
                    <a:gd name="T70" fmla="*/ 62 w 88"/>
                    <a:gd name="T71" fmla="*/ 72 h 86"/>
                    <a:gd name="T72" fmla="*/ 52 w 88"/>
                    <a:gd name="T73" fmla="*/ 76 h 86"/>
                    <a:gd name="T74" fmla="*/ 44 w 88"/>
                    <a:gd name="T75" fmla="*/ 7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86">
                      <a:moveTo>
                        <a:pt x="44" y="0"/>
                      </a:moveTo>
                      <a:lnTo>
                        <a:pt x="44" y="0"/>
                      </a:lnTo>
                      <a:lnTo>
                        <a:pt x="36" y="0"/>
                      </a:lnTo>
                      <a:lnTo>
                        <a:pt x="26" y="2"/>
                      </a:lnTo>
                      <a:lnTo>
                        <a:pt x="20" y="6"/>
                      </a:lnTo>
                      <a:lnTo>
                        <a:pt x="14" y="12"/>
                      </a:lnTo>
                      <a:lnTo>
                        <a:pt x="8" y="18"/>
                      </a:lnTo>
                      <a:lnTo>
                        <a:pt x="4" y="26"/>
                      </a:lnTo>
                      <a:lnTo>
                        <a:pt x="2" y="34"/>
                      </a:lnTo>
                      <a:lnTo>
                        <a:pt x="0" y="44"/>
                      </a:lnTo>
                      <a:lnTo>
                        <a:pt x="0" y="44"/>
                      </a:lnTo>
                      <a:lnTo>
                        <a:pt x="2" y="52"/>
                      </a:lnTo>
                      <a:lnTo>
                        <a:pt x="4" y="60"/>
                      </a:lnTo>
                      <a:lnTo>
                        <a:pt x="8" y="68"/>
                      </a:lnTo>
                      <a:lnTo>
                        <a:pt x="14" y="74"/>
                      </a:lnTo>
                      <a:lnTo>
                        <a:pt x="20" y="80"/>
                      </a:lnTo>
                      <a:lnTo>
                        <a:pt x="28" y="84"/>
                      </a:lnTo>
                      <a:lnTo>
                        <a:pt x="36" y="86"/>
                      </a:lnTo>
                      <a:lnTo>
                        <a:pt x="44" y="86"/>
                      </a:lnTo>
                      <a:lnTo>
                        <a:pt x="44" y="86"/>
                      </a:lnTo>
                      <a:lnTo>
                        <a:pt x="54" y="86"/>
                      </a:lnTo>
                      <a:lnTo>
                        <a:pt x="62" y="84"/>
                      </a:lnTo>
                      <a:lnTo>
                        <a:pt x="68" y="78"/>
                      </a:lnTo>
                      <a:lnTo>
                        <a:pt x="76" y="74"/>
                      </a:lnTo>
                      <a:lnTo>
                        <a:pt x="80" y="68"/>
                      </a:lnTo>
                      <a:lnTo>
                        <a:pt x="84" y="60"/>
                      </a:lnTo>
                      <a:lnTo>
                        <a:pt x="88" y="52"/>
                      </a:lnTo>
                      <a:lnTo>
                        <a:pt x="88" y="42"/>
                      </a:lnTo>
                      <a:lnTo>
                        <a:pt x="88" y="42"/>
                      </a:lnTo>
                      <a:lnTo>
                        <a:pt x="88" y="34"/>
                      </a:lnTo>
                      <a:lnTo>
                        <a:pt x="84" y="26"/>
                      </a:lnTo>
                      <a:lnTo>
                        <a:pt x="80" y="18"/>
                      </a:lnTo>
                      <a:lnTo>
                        <a:pt x="74" y="12"/>
                      </a:lnTo>
                      <a:lnTo>
                        <a:pt x="68" y="6"/>
                      </a:lnTo>
                      <a:lnTo>
                        <a:pt x="60" y="2"/>
                      </a:lnTo>
                      <a:lnTo>
                        <a:pt x="52" y="0"/>
                      </a:lnTo>
                      <a:lnTo>
                        <a:pt x="44" y="0"/>
                      </a:lnTo>
                      <a:lnTo>
                        <a:pt x="44" y="0"/>
                      </a:lnTo>
                      <a:close/>
                      <a:moveTo>
                        <a:pt x="44" y="76"/>
                      </a:moveTo>
                      <a:lnTo>
                        <a:pt x="44" y="76"/>
                      </a:lnTo>
                      <a:lnTo>
                        <a:pt x="38" y="76"/>
                      </a:lnTo>
                      <a:lnTo>
                        <a:pt x="32" y="74"/>
                      </a:lnTo>
                      <a:lnTo>
                        <a:pt x="26" y="72"/>
                      </a:lnTo>
                      <a:lnTo>
                        <a:pt x="22" y="68"/>
                      </a:lnTo>
                      <a:lnTo>
                        <a:pt x="18" y="62"/>
                      </a:lnTo>
                      <a:lnTo>
                        <a:pt x="14" y="58"/>
                      </a:lnTo>
                      <a:lnTo>
                        <a:pt x="12" y="52"/>
                      </a:lnTo>
                      <a:lnTo>
                        <a:pt x="12" y="44"/>
                      </a:lnTo>
                      <a:lnTo>
                        <a:pt x="12" y="44"/>
                      </a:lnTo>
                      <a:lnTo>
                        <a:pt x="12" y="38"/>
                      </a:lnTo>
                      <a:lnTo>
                        <a:pt x="14" y="32"/>
                      </a:lnTo>
                      <a:lnTo>
                        <a:pt x="18" y="26"/>
                      </a:lnTo>
                      <a:lnTo>
                        <a:pt x="22" y="22"/>
                      </a:lnTo>
                      <a:lnTo>
                        <a:pt x="26" y="18"/>
                      </a:lnTo>
                      <a:lnTo>
                        <a:pt x="32" y="14"/>
                      </a:lnTo>
                      <a:lnTo>
                        <a:pt x="38" y="12"/>
                      </a:lnTo>
                      <a:lnTo>
                        <a:pt x="44" y="12"/>
                      </a:lnTo>
                      <a:lnTo>
                        <a:pt x="44" y="12"/>
                      </a:lnTo>
                      <a:lnTo>
                        <a:pt x="50" y="12"/>
                      </a:lnTo>
                      <a:lnTo>
                        <a:pt x="56" y="14"/>
                      </a:lnTo>
                      <a:lnTo>
                        <a:pt x="62" y="18"/>
                      </a:lnTo>
                      <a:lnTo>
                        <a:pt x="66" y="22"/>
                      </a:lnTo>
                      <a:lnTo>
                        <a:pt x="70" y="26"/>
                      </a:lnTo>
                      <a:lnTo>
                        <a:pt x="74" y="32"/>
                      </a:lnTo>
                      <a:lnTo>
                        <a:pt x="76" y="38"/>
                      </a:lnTo>
                      <a:lnTo>
                        <a:pt x="76" y="44"/>
                      </a:lnTo>
                      <a:lnTo>
                        <a:pt x="76" y="44"/>
                      </a:lnTo>
                      <a:lnTo>
                        <a:pt x="76" y="50"/>
                      </a:lnTo>
                      <a:lnTo>
                        <a:pt x="74" y="56"/>
                      </a:lnTo>
                      <a:lnTo>
                        <a:pt x="72" y="62"/>
                      </a:lnTo>
                      <a:lnTo>
                        <a:pt x="68" y="68"/>
                      </a:lnTo>
                      <a:lnTo>
                        <a:pt x="62" y="72"/>
                      </a:lnTo>
                      <a:lnTo>
                        <a:pt x="58" y="74"/>
                      </a:lnTo>
                      <a:lnTo>
                        <a:pt x="52" y="76"/>
                      </a:lnTo>
                      <a:lnTo>
                        <a:pt x="44" y="76"/>
                      </a:lnTo>
                      <a:lnTo>
                        <a:pt x="44" y="76"/>
                      </a:lnTo>
                      <a:close/>
                    </a:path>
                  </a:pathLst>
                </a:custGeom>
                <a:solidFill>
                  <a:srgbClr val="7867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Freeform 466">
                  <a:extLst>
                    <a:ext uri="{FF2B5EF4-FFF2-40B4-BE49-F238E27FC236}">
                      <a16:creationId xmlns:a16="http://schemas.microsoft.com/office/drawing/2014/main" id="{E14A287E-5FE6-26DA-EC50-438E2088032F}"/>
                    </a:ext>
                  </a:extLst>
                </p:cNvPr>
                <p:cNvSpPr>
                  <a:spLocks noEditPoints="1"/>
                </p:cNvSpPr>
                <p:nvPr/>
              </p:nvSpPr>
              <p:spPr bwMode="auto">
                <a:xfrm>
                  <a:off x="9502775" y="3340100"/>
                  <a:ext cx="44450" cy="47625"/>
                </a:xfrm>
                <a:custGeom>
                  <a:avLst/>
                  <a:gdLst>
                    <a:gd name="T0" fmla="*/ 14 w 28"/>
                    <a:gd name="T1" fmla="*/ 0 h 30"/>
                    <a:gd name="T2" fmla="*/ 14 w 28"/>
                    <a:gd name="T3" fmla="*/ 0 h 30"/>
                    <a:gd name="T4" fmla="*/ 8 w 28"/>
                    <a:gd name="T5" fmla="*/ 2 h 30"/>
                    <a:gd name="T6" fmla="*/ 4 w 28"/>
                    <a:gd name="T7" fmla="*/ 6 h 30"/>
                    <a:gd name="T8" fmla="*/ 0 w 28"/>
                    <a:gd name="T9" fmla="*/ 10 h 30"/>
                    <a:gd name="T10" fmla="*/ 0 w 28"/>
                    <a:gd name="T11" fmla="*/ 16 h 30"/>
                    <a:gd name="T12" fmla="*/ 0 w 28"/>
                    <a:gd name="T13" fmla="*/ 16 h 30"/>
                    <a:gd name="T14" fmla="*/ 0 w 28"/>
                    <a:gd name="T15" fmla="*/ 20 h 30"/>
                    <a:gd name="T16" fmla="*/ 4 w 28"/>
                    <a:gd name="T17" fmla="*/ 26 h 30"/>
                    <a:gd name="T18" fmla="*/ 8 w 28"/>
                    <a:gd name="T19" fmla="*/ 28 h 30"/>
                    <a:gd name="T20" fmla="*/ 14 w 28"/>
                    <a:gd name="T21" fmla="*/ 30 h 30"/>
                    <a:gd name="T22" fmla="*/ 14 w 28"/>
                    <a:gd name="T23" fmla="*/ 30 h 30"/>
                    <a:gd name="T24" fmla="*/ 18 w 28"/>
                    <a:gd name="T25" fmla="*/ 28 h 30"/>
                    <a:gd name="T26" fmla="*/ 24 w 28"/>
                    <a:gd name="T27" fmla="*/ 24 h 30"/>
                    <a:gd name="T28" fmla="*/ 26 w 28"/>
                    <a:gd name="T29" fmla="*/ 20 h 30"/>
                    <a:gd name="T30" fmla="*/ 28 w 28"/>
                    <a:gd name="T31" fmla="*/ 14 h 30"/>
                    <a:gd name="T32" fmla="*/ 28 w 28"/>
                    <a:gd name="T33" fmla="*/ 14 h 30"/>
                    <a:gd name="T34" fmla="*/ 26 w 28"/>
                    <a:gd name="T35" fmla="*/ 10 h 30"/>
                    <a:gd name="T36" fmla="*/ 24 w 28"/>
                    <a:gd name="T37" fmla="*/ 4 h 30"/>
                    <a:gd name="T38" fmla="*/ 18 w 28"/>
                    <a:gd name="T39" fmla="*/ 2 h 30"/>
                    <a:gd name="T40" fmla="*/ 14 w 28"/>
                    <a:gd name="T41" fmla="*/ 0 h 30"/>
                    <a:gd name="T42" fmla="*/ 14 w 28"/>
                    <a:gd name="T43" fmla="*/ 0 h 30"/>
                    <a:gd name="T44" fmla="*/ 14 w 28"/>
                    <a:gd name="T45" fmla="*/ 26 h 30"/>
                    <a:gd name="T46" fmla="*/ 14 w 28"/>
                    <a:gd name="T47" fmla="*/ 26 h 30"/>
                    <a:gd name="T48" fmla="*/ 10 w 28"/>
                    <a:gd name="T49" fmla="*/ 26 h 30"/>
                    <a:gd name="T50" fmla="*/ 6 w 28"/>
                    <a:gd name="T51" fmla="*/ 22 h 30"/>
                    <a:gd name="T52" fmla="*/ 4 w 28"/>
                    <a:gd name="T53" fmla="*/ 20 h 30"/>
                    <a:gd name="T54" fmla="*/ 2 w 28"/>
                    <a:gd name="T55" fmla="*/ 16 h 30"/>
                    <a:gd name="T56" fmla="*/ 2 w 28"/>
                    <a:gd name="T57" fmla="*/ 16 h 30"/>
                    <a:gd name="T58" fmla="*/ 4 w 28"/>
                    <a:gd name="T59" fmla="*/ 12 h 30"/>
                    <a:gd name="T60" fmla="*/ 6 w 28"/>
                    <a:gd name="T61" fmla="*/ 8 h 30"/>
                    <a:gd name="T62" fmla="*/ 10 w 28"/>
                    <a:gd name="T63" fmla="*/ 6 h 30"/>
                    <a:gd name="T64" fmla="*/ 14 w 28"/>
                    <a:gd name="T65" fmla="*/ 6 h 30"/>
                    <a:gd name="T66" fmla="*/ 14 w 28"/>
                    <a:gd name="T67" fmla="*/ 6 h 30"/>
                    <a:gd name="T68" fmla="*/ 18 w 28"/>
                    <a:gd name="T69" fmla="*/ 6 h 30"/>
                    <a:gd name="T70" fmla="*/ 20 w 28"/>
                    <a:gd name="T71" fmla="*/ 8 h 30"/>
                    <a:gd name="T72" fmla="*/ 22 w 28"/>
                    <a:gd name="T73" fmla="*/ 12 h 30"/>
                    <a:gd name="T74" fmla="*/ 24 w 28"/>
                    <a:gd name="T75" fmla="*/ 16 h 30"/>
                    <a:gd name="T76" fmla="*/ 24 w 28"/>
                    <a:gd name="T77" fmla="*/ 16 h 30"/>
                    <a:gd name="T78" fmla="*/ 22 w 28"/>
                    <a:gd name="T79" fmla="*/ 20 h 30"/>
                    <a:gd name="T80" fmla="*/ 20 w 28"/>
                    <a:gd name="T81" fmla="*/ 22 h 30"/>
                    <a:gd name="T82" fmla="*/ 18 w 28"/>
                    <a:gd name="T83" fmla="*/ 26 h 30"/>
                    <a:gd name="T84" fmla="*/ 14 w 28"/>
                    <a:gd name="T85" fmla="*/ 26 h 30"/>
                    <a:gd name="T86" fmla="*/ 14 w 28"/>
                    <a:gd name="T87"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 h="30">
                      <a:moveTo>
                        <a:pt x="14" y="0"/>
                      </a:moveTo>
                      <a:lnTo>
                        <a:pt x="14" y="0"/>
                      </a:lnTo>
                      <a:lnTo>
                        <a:pt x="8" y="2"/>
                      </a:lnTo>
                      <a:lnTo>
                        <a:pt x="4" y="6"/>
                      </a:lnTo>
                      <a:lnTo>
                        <a:pt x="0" y="10"/>
                      </a:lnTo>
                      <a:lnTo>
                        <a:pt x="0" y="16"/>
                      </a:lnTo>
                      <a:lnTo>
                        <a:pt x="0" y="16"/>
                      </a:lnTo>
                      <a:lnTo>
                        <a:pt x="0" y="20"/>
                      </a:lnTo>
                      <a:lnTo>
                        <a:pt x="4" y="26"/>
                      </a:lnTo>
                      <a:lnTo>
                        <a:pt x="8" y="28"/>
                      </a:lnTo>
                      <a:lnTo>
                        <a:pt x="14" y="30"/>
                      </a:lnTo>
                      <a:lnTo>
                        <a:pt x="14" y="30"/>
                      </a:lnTo>
                      <a:lnTo>
                        <a:pt x="18" y="28"/>
                      </a:lnTo>
                      <a:lnTo>
                        <a:pt x="24" y="24"/>
                      </a:lnTo>
                      <a:lnTo>
                        <a:pt x="26" y="20"/>
                      </a:lnTo>
                      <a:lnTo>
                        <a:pt x="28" y="14"/>
                      </a:lnTo>
                      <a:lnTo>
                        <a:pt x="28" y="14"/>
                      </a:lnTo>
                      <a:lnTo>
                        <a:pt x="26" y="10"/>
                      </a:lnTo>
                      <a:lnTo>
                        <a:pt x="24" y="4"/>
                      </a:lnTo>
                      <a:lnTo>
                        <a:pt x="18" y="2"/>
                      </a:lnTo>
                      <a:lnTo>
                        <a:pt x="14" y="0"/>
                      </a:lnTo>
                      <a:lnTo>
                        <a:pt x="14" y="0"/>
                      </a:lnTo>
                      <a:close/>
                      <a:moveTo>
                        <a:pt x="14" y="26"/>
                      </a:moveTo>
                      <a:lnTo>
                        <a:pt x="14" y="26"/>
                      </a:lnTo>
                      <a:lnTo>
                        <a:pt x="10" y="26"/>
                      </a:lnTo>
                      <a:lnTo>
                        <a:pt x="6" y="22"/>
                      </a:lnTo>
                      <a:lnTo>
                        <a:pt x="4" y="20"/>
                      </a:lnTo>
                      <a:lnTo>
                        <a:pt x="2" y="16"/>
                      </a:lnTo>
                      <a:lnTo>
                        <a:pt x="2" y="16"/>
                      </a:lnTo>
                      <a:lnTo>
                        <a:pt x="4" y="12"/>
                      </a:lnTo>
                      <a:lnTo>
                        <a:pt x="6" y="8"/>
                      </a:lnTo>
                      <a:lnTo>
                        <a:pt x="10" y="6"/>
                      </a:lnTo>
                      <a:lnTo>
                        <a:pt x="14" y="6"/>
                      </a:lnTo>
                      <a:lnTo>
                        <a:pt x="14" y="6"/>
                      </a:lnTo>
                      <a:lnTo>
                        <a:pt x="18" y="6"/>
                      </a:lnTo>
                      <a:lnTo>
                        <a:pt x="20" y="8"/>
                      </a:lnTo>
                      <a:lnTo>
                        <a:pt x="22" y="12"/>
                      </a:lnTo>
                      <a:lnTo>
                        <a:pt x="24" y="16"/>
                      </a:lnTo>
                      <a:lnTo>
                        <a:pt x="24" y="16"/>
                      </a:lnTo>
                      <a:lnTo>
                        <a:pt x="22" y="20"/>
                      </a:lnTo>
                      <a:lnTo>
                        <a:pt x="20" y="22"/>
                      </a:lnTo>
                      <a:lnTo>
                        <a:pt x="18" y="26"/>
                      </a:lnTo>
                      <a:lnTo>
                        <a:pt x="14" y="26"/>
                      </a:lnTo>
                      <a:lnTo>
                        <a:pt x="14" y="26"/>
                      </a:lnTo>
                      <a:close/>
                    </a:path>
                  </a:pathLst>
                </a:custGeom>
                <a:solidFill>
                  <a:srgbClr val="E21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Freeform 467">
                  <a:extLst>
                    <a:ext uri="{FF2B5EF4-FFF2-40B4-BE49-F238E27FC236}">
                      <a16:creationId xmlns:a16="http://schemas.microsoft.com/office/drawing/2014/main" id="{174E066E-9897-DB84-8002-B67F4237F1CC}"/>
                    </a:ext>
                  </a:extLst>
                </p:cNvPr>
                <p:cNvSpPr>
                  <a:spLocks/>
                </p:cNvSpPr>
                <p:nvPr/>
              </p:nvSpPr>
              <p:spPr bwMode="auto">
                <a:xfrm>
                  <a:off x="9445625" y="3371850"/>
                  <a:ext cx="79375" cy="282575"/>
                </a:xfrm>
                <a:custGeom>
                  <a:avLst/>
                  <a:gdLst>
                    <a:gd name="T0" fmla="*/ 36 w 50"/>
                    <a:gd name="T1" fmla="*/ 0 h 178"/>
                    <a:gd name="T2" fmla="*/ 4 w 50"/>
                    <a:gd name="T3" fmla="*/ 86 h 178"/>
                    <a:gd name="T4" fmla="*/ 0 w 50"/>
                    <a:gd name="T5" fmla="*/ 156 h 178"/>
                    <a:gd name="T6" fmla="*/ 12 w 50"/>
                    <a:gd name="T7" fmla="*/ 178 h 178"/>
                    <a:gd name="T8" fmla="*/ 10 w 50"/>
                    <a:gd name="T9" fmla="*/ 156 h 178"/>
                    <a:gd name="T10" fmla="*/ 14 w 50"/>
                    <a:gd name="T11" fmla="*/ 90 h 178"/>
                    <a:gd name="T12" fmla="*/ 50 w 50"/>
                    <a:gd name="T13" fmla="*/ 10 h 178"/>
                    <a:gd name="T14" fmla="*/ 36 w 50"/>
                    <a:gd name="T15" fmla="*/ 0 h 1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178">
                      <a:moveTo>
                        <a:pt x="36" y="0"/>
                      </a:moveTo>
                      <a:lnTo>
                        <a:pt x="4" y="86"/>
                      </a:lnTo>
                      <a:lnTo>
                        <a:pt x="0" y="156"/>
                      </a:lnTo>
                      <a:lnTo>
                        <a:pt x="12" y="178"/>
                      </a:lnTo>
                      <a:lnTo>
                        <a:pt x="10" y="156"/>
                      </a:lnTo>
                      <a:lnTo>
                        <a:pt x="14" y="90"/>
                      </a:lnTo>
                      <a:lnTo>
                        <a:pt x="50" y="10"/>
                      </a:lnTo>
                      <a:lnTo>
                        <a:pt x="36" y="0"/>
                      </a:lnTo>
                      <a:close/>
                    </a:path>
                  </a:pathLst>
                </a:custGeom>
                <a:solidFill>
                  <a:srgbClr val="E21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Freeform 468">
                  <a:extLst>
                    <a:ext uri="{FF2B5EF4-FFF2-40B4-BE49-F238E27FC236}">
                      <a16:creationId xmlns:a16="http://schemas.microsoft.com/office/drawing/2014/main" id="{B63556CA-BF70-1F45-A526-0BA2F72B2801}"/>
                    </a:ext>
                  </a:extLst>
                </p:cNvPr>
                <p:cNvSpPr>
                  <a:spLocks/>
                </p:cNvSpPr>
                <p:nvPr/>
              </p:nvSpPr>
              <p:spPr bwMode="auto">
                <a:xfrm>
                  <a:off x="9521825" y="3371850"/>
                  <a:ext cx="82550" cy="282575"/>
                </a:xfrm>
                <a:custGeom>
                  <a:avLst/>
                  <a:gdLst>
                    <a:gd name="T0" fmla="*/ 14 w 52"/>
                    <a:gd name="T1" fmla="*/ 0 h 178"/>
                    <a:gd name="T2" fmla="*/ 46 w 52"/>
                    <a:gd name="T3" fmla="*/ 86 h 178"/>
                    <a:gd name="T4" fmla="*/ 52 w 52"/>
                    <a:gd name="T5" fmla="*/ 154 h 178"/>
                    <a:gd name="T6" fmla="*/ 40 w 52"/>
                    <a:gd name="T7" fmla="*/ 178 h 178"/>
                    <a:gd name="T8" fmla="*/ 42 w 52"/>
                    <a:gd name="T9" fmla="*/ 156 h 178"/>
                    <a:gd name="T10" fmla="*/ 36 w 52"/>
                    <a:gd name="T11" fmla="*/ 88 h 178"/>
                    <a:gd name="T12" fmla="*/ 0 w 52"/>
                    <a:gd name="T13" fmla="*/ 10 h 178"/>
                    <a:gd name="T14" fmla="*/ 14 w 52"/>
                    <a:gd name="T15" fmla="*/ 0 h 1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178">
                      <a:moveTo>
                        <a:pt x="14" y="0"/>
                      </a:moveTo>
                      <a:lnTo>
                        <a:pt x="46" y="86"/>
                      </a:lnTo>
                      <a:lnTo>
                        <a:pt x="52" y="154"/>
                      </a:lnTo>
                      <a:lnTo>
                        <a:pt x="40" y="178"/>
                      </a:lnTo>
                      <a:lnTo>
                        <a:pt x="42" y="156"/>
                      </a:lnTo>
                      <a:lnTo>
                        <a:pt x="36" y="88"/>
                      </a:lnTo>
                      <a:lnTo>
                        <a:pt x="0" y="10"/>
                      </a:lnTo>
                      <a:lnTo>
                        <a:pt x="14" y="0"/>
                      </a:lnTo>
                      <a:close/>
                    </a:path>
                  </a:pathLst>
                </a:custGeom>
                <a:solidFill>
                  <a:srgbClr val="E21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Freeform 469">
                  <a:extLst>
                    <a:ext uri="{FF2B5EF4-FFF2-40B4-BE49-F238E27FC236}">
                      <a16:creationId xmlns:a16="http://schemas.microsoft.com/office/drawing/2014/main" id="{9B416DB1-C00D-F3E3-7FFC-BCD3BFFE196B}"/>
                    </a:ext>
                  </a:extLst>
                </p:cNvPr>
                <p:cNvSpPr>
                  <a:spLocks/>
                </p:cNvSpPr>
                <p:nvPr/>
              </p:nvSpPr>
              <p:spPr bwMode="auto">
                <a:xfrm>
                  <a:off x="9258300" y="3394075"/>
                  <a:ext cx="60325" cy="57150"/>
                </a:xfrm>
                <a:custGeom>
                  <a:avLst/>
                  <a:gdLst>
                    <a:gd name="T0" fmla="*/ 32 w 38"/>
                    <a:gd name="T1" fmla="*/ 0 h 36"/>
                    <a:gd name="T2" fmla="*/ 38 w 38"/>
                    <a:gd name="T3" fmla="*/ 28 h 36"/>
                    <a:gd name="T4" fmla="*/ 36 w 38"/>
                    <a:gd name="T5" fmla="*/ 28 h 36"/>
                    <a:gd name="T6" fmla="*/ 36 w 38"/>
                    <a:gd name="T7" fmla="*/ 28 h 36"/>
                    <a:gd name="T8" fmla="*/ 10 w 38"/>
                    <a:gd name="T9" fmla="*/ 34 h 36"/>
                    <a:gd name="T10" fmla="*/ 10 w 38"/>
                    <a:gd name="T11" fmla="*/ 34 h 36"/>
                    <a:gd name="T12" fmla="*/ 6 w 38"/>
                    <a:gd name="T13" fmla="*/ 36 h 36"/>
                    <a:gd name="T14" fmla="*/ 0 w 38"/>
                    <a:gd name="T15" fmla="*/ 8 h 36"/>
                    <a:gd name="T16" fmla="*/ 32 w 38"/>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6">
                      <a:moveTo>
                        <a:pt x="32" y="0"/>
                      </a:moveTo>
                      <a:lnTo>
                        <a:pt x="38" y="28"/>
                      </a:lnTo>
                      <a:lnTo>
                        <a:pt x="36" y="28"/>
                      </a:lnTo>
                      <a:lnTo>
                        <a:pt x="36" y="28"/>
                      </a:lnTo>
                      <a:lnTo>
                        <a:pt x="10" y="34"/>
                      </a:lnTo>
                      <a:lnTo>
                        <a:pt x="10" y="34"/>
                      </a:lnTo>
                      <a:lnTo>
                        <a:pt x="6" y="36"/>
                      </a:lnTo>
                      <a:lnTo>
                        <a:pt x="0" y="8"/>
                      </a:lnTo>
                      <a:lnTo>
                        <a:pt x="32" y="0"/>
                      </a:lnTo>
                      <a:close/>
                    </a:path>
                  </a:pathLst>
                </a:custGeom>
                <a:solidFill>
                  <a:srgbClr val="FEE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Freeform 470">
                  <a:extLst>
                    <a:ext uri="{FF2B5EF4-FFF2-40B4-BE49-F238E27FC236}">
                      <a16:creationId xmlns:a16="http://schemas.microsoft.com/office/drawing/2014/main" id="{FE42ACF0-83C2-A437-1968-C633F6269548}"/>
                    </a:ext>
                  </a:extLst>
                </p:cNvPr>
                <p:cNvSpPr>
                  <a:spLocks/>
                </p:cNvSpPr>
                <p:nvPr/>
              </p:nvSpPr>
              <p:spPr bwMode="auto">
                <a:xfrm>
                  <a:off x="9229725" y="3254375"/>
                  <a:ext cx="79375" cy="152400"/>
                </a:xfrm>
                <a:custGeom>
                  <a:avLst/>
                  <a:gdLst>
                    <a:gd name="T0" fmla="*/ 32 w 50"/>
                    <a:gd name="T1" fmla="*/ 16 h 96"/>
                    <a:gd name="T2" fmla="*/ 50 w 50"/>
                    <a:gd name="T3" fmla="*/ 88 h 96"/>
                    <a:gd name="T4" fmla="*/ 18 w 50"/>
                    <a:gd name="T5" fmla="*/ 96 h 96"/>
                    <a:gd name="T6" fmla="*/ 2 w 50"/>
                    <a:gd name="T7" fmla="*/ 24 h 96"/>
                    <a:gd name="T8" fmla="*/ 2 w 50"/>
                    <a:gd name="T9" fmla="*/ 24 h 96"/>
                    <a:gd name="T10" fmla="*/ 0 w 50"/>
                    <a:gd name="T11" fmla="*/ 14 h 96"/>
                    <a:gd name="T12" fmla="*/ 4 w 50"/>
                    <a:gd name="T13" fmla="*/ 6 h 96"/>
                    <a:gd name="T14" fmla="*/ 4 w 50"/>
                    <a:gd name="T15" fmla="*/ 6 h 96"/>
                    <a:gd name="T16" fmla="*/ 8 w 50"/>
                    <a:gd name="T17" fmla="*/ 2 h 96"/>
                    <a:gd name="T18" fmla="*/ 12 w 50"/>
                    <a:gd name="T19" fmla="*/ 2 h 96"/>
                    <a:gd name="T20" fmla="*/ 12 w 50"/>
                    <a:gd name="T21" fmla="*/ 2 h 96"/>
                    <a:gd name="T22" fmla="*/ 12 w 50"/>
                    <a:gd name="T23" fmla="*/ 2 h 96"/>
                    <a:gd name="T24" fmla="*/ 12 w 50"/>
                    <a:gd name="T25" fmla="*/ 2 h 96"/>
                    <a:gd name="T26" fmla="*/ 12 w 50"/>
                    <a:gd name="T27" fmla="*/ 2 h 96"/>
                    <a:gd name="T28" fmla="*/ 12 w 50"/>
                    <a:gd name="T29" fmla="*/ 2 h 96"/>
                    <a:gd name="T30" fmla="*/ 12 w 50"/>
                    <a:gd name="T31" fmla="*/ 2 h 96"/>
                    <a:gd name="T32" fmla="*/ 16 w 50"/>
                    <a:gd name="T33" fmla="*/ 0 h 96"/>
                    <a:gd name="T34" fmla="*/ 24 w 50"/>
                    <a:gd name="T35" fmla="*/ 2 h 96"/>
                    <a:gd name="T36" fmla="*/ 24 w 50"/>
                    <a:gd name="T37" fmla="*/ 2 h 96"/>
                    <a:gd name="T38" fmla="*/ 28 w 50"/>
                    <a:gd name="T39" fmla="*/ 8 h 96"/>
                    <a:gd name="T40" fmla="*/ 32 w 50"/>
                    <a:gd name="T41" fmla="*/ 16 h 96"/>
                    <a:gd name="T42" fmla="*/ 32 w 50"/>
                    <a:gd name="T43" fmla="*/ 1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96">
                      <a:moveTo>
                        <a:pt x="32" y="16"/>
                      </a:moveTo>
                      <a:lnTo>
                        <a:pt x="50" y="88"/>
                      </a:lnTo>
                      <a:lnTo>
                        <a:pt x="18" y="96"/>
                      </a:lnTo>
                      <a:lnTo>
                        <a:pt x="2" y="24"/>
                      </a:lnTo>
                      <a:lnTo>
                        <a:pt x="2" y="24"/>
                      </a:lnTo>
                      <a:lnTo>
                        <a:pt x="0" y="14"/>
                      </a:lnTo>
                      <a:lnTo>
                        <a:pt x="4" y="6"/>
                      </a:lnTo>
                      <a:lnTo>
                        <a:pt x="4" y="6"/>
                      </a:lnTo>
                      <a:lnTo>
                        <a:pt x="8" y="2"/>
                      </a:lnTo>
                      <a:lnTo>
                        <a:pt x="12" y="2"/>
                      </a:lnTo>
                      <a:lnTo>
                        <a:pt x="12" y="2"/>
                      </a:lnTo>
                      <a:lnTo>
                        <a:pt x="12" y="2"/>
                      </a:lnTo>
                      <a:lnTo>
                        <a:pt x="12" y="2"/>
                      </a:lnTo>
                      <a:lnTo>
                        <a:pt x="12" y="2"/>
                      </a:lnTo>
                      <a:lnTo>
                        <a:pt x="12" y="2"/>
                      </a:lnTo>
                      <a:lnTo>
                        <a:pt x="12" y="2"/>
                      </a:lnTo>
                      <a:lnTo>
                        <a:pt x="16" y="0"/>
                      </a:lnTo>
                      <a:lnTo>
                        <a:pt x="24" y="2"/>
                      </a:lnTo>
                      <a:lnTo>
                        <a:pt x="24" y="2"/>
                      </a:lnTo>
                      <a:lnTo>
                        <a:pt x="28" y="8"/>
                      </a:lnTo>
                      <a:lnTo>
                        <a:pt x="32" y="16"/>
                      </a:lnTo>
                      <a:lnTo>
                        <a:pt x="32" y="16"/>
                      </a:lnTo>
                      <a:close/>
                    </a:path>
                  </a:pathLst>
                </a:custGeom>
                <a:solidFill>
                  <a:srgbClr val="1741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Freeform 471">
                  <a:extLst>
                    <a:ext uri="{FF2B5EF4-FFF2-40B4-BE49-F238E27FC236}">
                      <a16:creationId xmlns:a16="http://schemas.microsoft.com/office/drawing/2014/main" id="{306C3441-5A4B-1140-A6F7-9DAD3AFBA2F2}"/>
                    </a:ext>
                  </a:extLst>
                </p:cNvPr>
                <p:cNvSpPr>
                  <a:spLocks/>
                </p:cNvSpPr>
                <p:nvPr/>
              </p:nvSpPr>
              <p:spPr bwMode="auto">
                <a:xfrm>
                  <a:off x="9315450" y="3603625"/>
                  <a:ext cx="50800" cy="69850"/>
                </a:xfrm>
                <a:custGeom>
                  <a:avLst/>
                  <a:gdLst>
                    <a:gd name="T0" fmla="*/ 22 w 32"/>
                    <a:gd name="T1" fmla="*/ 0 h 44"/>
                    <a:gd name="T2" fmla="*/ 32 w 32"/>
                    <a:gd name="T3" fmla="*/ 38 h 44"/>
                    <a:gd name="T4" fmla="*/ 32 w 32"/>
                    <a:gd name="T5" fmla="*/ 38 h 44"/>
                    <a:gd name="T6" fmla="*/ 22 w 32"/>
                    <a:gd name="T7" fmla="*/ 36 h 44"/>
                    <a:gd name="T8" fmla="*/ 16 w 32"/>
                    <a:gd name="T9" fmla="*/ 38 h 44"/>
                    <a:gd name="T10" fmla="*/ 12 w 32"/>
                    <a:gd name="T11" fmla="*/ 40 h 44"/>
                    <a:gd name="T12" fmla="*/ 8 w 32"/>
                    <a:gd name="T13" fmla="*/ 44 h 44"/>
                    <a:gd name="T14" fmla="*/ 0 w 32"/>
                    <a:gd name="T15" fmla="*/ 4 h 44"/>
                    <a:gd name="T16" fmla="*/ 0 w 32"/>
                    <a:gd name="T17" fmla="*/ 4 h 44"/>
                    <a:gd name="T18" fmla="*/ 22 w 32"/>
                    <a:gd name="T19" fmla="*/ 0 h 44"/>
                    <a:gd name="T20" fmla="*/ 22 w 32"/>
                    <a:gd name="T2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44">
                      <a:moveTo>
                        <a:pt x="22" y="0"/>
                      </a:moveTo>
                      <a:lnTo>
                        <a:pt x="32" y="38"/>
                      </a:lnTo>
                      <a:lnTo>
                        <a:pt x="32" y="38"/>
                      </a:lnTo>
                      <a:lnTo>
                        <a:pt x="22" y="36"/>
                      </a:lnTo>
                      <a:lnTo>
                        <a:pt x="16" y="38"/>
                      </a:lnTo>
                      <a:lnTo>
                        <a:pt x="12" y="40"/>
                      </a:lnTo>
                      <a:lnTo>
                        <a:pt x="8" y="44"/>
                      </a:lnTo>
                      <a:lnTo>
                        <a:pt x="0" y="4"/>
                      </a:lnTo>
                      <a:lnTo>
                        <a:pt x="0" y="4"/>
                      </a:lnTo>
                      <a:lnTo>
                        <a:pt x="22" y="0"/>
                      </a:lnTo>
                      <a:lnTo>
                        <a:pt x="22" y="0"/>
                      </a:lnTo>
                      <a:close/>
                    </a:path>
                  </a:pathLst>
                </a:custGeom>
                <a:solidFill>
                  <a:srgbClr val="8392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Freeform 472">
                  <a:extLst>
                    <a:ext uri="{FF2B5EF4-FFF2-40B4-BE49-F238E27FC236}">
                      <a16:creationId xmlns:a16="http://schemas.microsoft.com/office/drawing/2014/main" id="{E1D5CC72-89EF-58CA-81DD-BA62220FEC8D}"/>
                    </a:ext>
                  </a:extLst>
                </p:cNvPr>
                <p:cNvSpPr>
                  <a:spLocks noEditPoints="1"/>
                </p:cNvSpPr>
                <p:nvPr/>
              </p:nvSpPr>
              <p:spPr bwMode="auto">
                <a:xfrm>
                  <a:off x="9328150" y="3660775"/>
                  <a:ext cx="44450" cy="73025"/>
                </a:xfrm>
                <a:custGeom>
                  <a:avLst/>
                  <a:gdLst>
                    <a:gd name="T0" fmla="*/ 24 w 28"/>
                    <a:gd name="T1" fmla="*/ 2 h 46"/>
                    <a:gd name="T2" fmla="*/ 28 w 28"/>
                    <a:gd name="T3" fmla="*/ 24 h 46"/>
                    <a:gd name="T4" fmla="*/ 28 w 28"/>
                    <a:gd name="T5" fmla="*/ 24 h 46"/>
                    <a:gd name="T6" fmla="*/ 26 w 28"/>
                    <a:gd name="T7" fmla="*/ 26 h 46"/>
                    <a:gd name="T8" fmla="*/ 24 w 28"/>
                    <a:gd name="T9" fmla="*/ 30 h 46"/>
                    <a:gd name="T10" fmla="*/ 22 w 28"/>
                    <a:gd name="T11" fmla="*/ 36 h 46"/>
                    <a:gd name="T12" fmla="*/ 22 w 28"/>
                    <a:gd name="T13" fmla="*/ 46 h 46"/>
                    <a:gd name="T14" fmla="*/ 22 w 28"/>
                    <a:gd name="T15" fmla="*/ 46 h 46"/>
                    <a:gd name="T16" fmla="*/ 18 w 28"/>
                    <a:gd name="T17" fmla="*/ 36 h 46"/>
                    <a:gd name="T18" fmla="*/ 12 w 28"/>
                    <a:gd name="T19" fmla="*/ 32 h 46"/>
                    <a:gd name="T20" fmla="*/ 8 w 28"/>
                    <a:gd name="T21" fmla="*/ 30 h 46"/>
                    <a:gd name="T22" fmla="*/ 6 w 28"/>
                    <a:gd name="T23" fmla="*/ 30 h 46"/>
                    <a:gd name="T24" fmla="*/ 0 w 28"/>
                    <a:gd name="T25" fmla="*/ 8 h 46"/>
                    <a:gd name="T26" fmla="*/ 0 w 28"/>
                    <a:gd name="T27" fmla="*/ 8 h 46"/>
                    <a:gd name="T28" fmla="*/ 2 w 28"/>
                    <a:gd name="T29" fmla="*/ 6 h 46"/>
                    <a:gd name="T30" fmla="*/ 8 w 28"/>
                    <a:gd name="T31" fmla="*/ 2 h 46"/>
                    <a:gd name="T32" fmla="*/ 14 w 28"/>
                    <a:gd name="T33" fmla="*/ 0 h 46"/>
                    <a:gd name="T34" fmla="*/ 24 w 28"/>
                    <a:gd name="T35" fmla="*/ 2 h 46"/>
                    <a:gd name="T36" fmla="*/ 24 w 28"/>
                    <a:gd name="T37" fmla="*/ 2 h 46"/>
                    <a:gd name="T38" fmla="*/ 18 w 28"/>
                    <a:gd name="T39" fmla="*/ 24 h 46"/>
                    <a:gd name="T40" fmla="*/ 18 w 28"/>
                    <a:gd name="T41" fmla="*/ 24 h 46"/>
                    <a:gd name="T42" fmla="*/ 20 w 28"/>
                    <a:gd name="T43" fmla="*/ 22 h 46"/>
                    <a:gd name="T44" fmla="*/ 20 w 28"/>
                    <a:gd name="T45" fmla="*/ 20 h 46"/>
                    <a:gd name="T46" fmla="*/ 20 w 28"/>
                    <a:gd name="T47" fmla="*/ 20 h 46"/>
                    <a:gd name="T48" fmla="*/ 18 w 28"/>
                    <a:gd name="T49" fmla="*/ 18 h 46"/>
                    <a:gd name="T50" fmla="*/ 16 w 28"/>
                    <a:gd name="T51" fmla="*/ 18 h 46"/>
                    <a:gd name="T52" fmla="*/ 16 w 28"/>
                    <a:gd name="T53" fmla="*/ 18 h 46"/>
                    <a:gd name="T54" fmla="*/ 12 w 28"/>
                    <a:gd name="T55" fmla="*/ 20 h 46"/>
                    <a:gd name="T56" fmla="*/ 12 w 28"/>
                    <a:gd name="T57" fmla="*/ 22 h 46"/>
                    <a:gd name="T58" fmla="*/ 12 w 28"/>
                    <a:gd name="T59" fmla="*/ 22 h 46"/>
                    <a:gd name="T60" fmla="*/ 14 w 28"/>
                    <a:gd name="T61" fmla="*/ 24 h 46"/>
                    <a:gd name="T62" fmla="*/ 18 w 28"/>
                    <a:gd name="T63" fmla="*/ 24 h 46"/>
                    <a:gd name="T64" fmla="*/ 18 w 28"/>
                    <a:gd name="T65"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 h="46">
                      <a:moveTo>
                        <a:pt x="24" y="2"/>
                      </a:moveTo>
                      <a:lnTo>
                        <a:pt x="28" y="24"/>
                      </a:lnTo>
                      <a:lnTo>
                        <a:pt x="28" y="24"/>
                      </a:lnTo>
                      <a:lnTo>
                        <a:pt x="26" y="26"/>
                      </a:lnTo>
                      <a:lnTo>
                        <a:pt x="24" y="30"/>
                      </a:lnTo>
                      <a:lnTo>
                        <a:pt x="22" y="36"/>
                      </a:lnTo>
                      <a:lnTo>
                        <a:pt x="22" y="46"/>
                      </a:lnTo>
                      <a:lnTo>
                        <a:pt x="22" y="46"/>
                      </a:lnTo>
                      <a:lnTo>
                        <a:pt x="18" y="36"/>
                      </a:lnTo>
                      <a:lnTo>
                        <a:pt x="12" y="32"/>
                      </a:lnTo>
                      <a:lnTo>
                        <a:pt x="8" y="30"/>
                      </a:lnTo>
                      <a:lnTo>
                        <a:pt x="6" y="30"/>
                      </a:lnTo>
                      <a:lnTo>
                        <a:pt x="0" y="8"/>
                      </a:lnTo>
                      <a:lnTo>
                        <a:pt x="0" y="8"/>
                      </a:lnTo>
                      <a:lnTo>
                        <a:pt x="2" y="6"/>
                      </a:lnTo>
                      <a:lnTo>
                        <a:pt x="8" y="2"/>
                      </a:lnTo>
                      <a:lnTo>
                        <a:pt x="14" y="0"/>
                      </a:lnTo>
                      <a:lnTo>
                        <a:pt x="24" y="2"/>
                      </a:lnTo>
                      <a:lnTo>
                        <a:pt x="24" y="2"/>
                      </a:lnTo>
                      <a:close/>
                      <a:moveTo>
                        <a:pt x="18" y="24"/>
                      </a:moveTo>
                      <a:lnTo>
                        <a:pt x="18" y="24"/>
                      </a:lnTo>
                      <a:lnTo>
                        <a:pt x="20" y="22"/>
                      </a:lnTo>
                      <a:lnTo>
                        <a:pt x="20" y="20"/>
                      </a:lnTo>
                      <a:lnTo>
                        <a:pt x="20" y="20"/>
                      </a:lnTo>
                      <a:lnTo>
                        <a:pt x="18" y="18"/>
                      </a:lnTo>
                      <a:lnTo>
                        <a:pt x="16" y="18"/>
                      </a:lnTo>
                      <a:lnTo>
                        <a:pt x="16" y="18"/>
                      </a:lnTo>
                      <a:lnTo>
                        <a:pt x="12" y="20"/>
                      </a:lnTo>
                      <a:lnTo>
                        <a:pt x="12" y="22"/>
                      </a:lnTo>
                      <a:lnTo>
                        <a:pt x="12" y="22"/>
                      </a:lnTo>
                      <a:lnTo>
                        <a:pt x="14" y="24"/>
                      </a:lnTo>
                      <a:lnTo>
                        <a:pt x="18" y="24"/>
                      </a:lnTo>
                      <a:lnTo>
                        <a:pt x="18" y="24"/>
                      </a:lnTo>
                      <a:close/>
                    </a:path>
                  </a:pathLst>
                </a:custGeom>
                <a:solidFill>
                  <a:srgbClr val="FEE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Freeform 473">
                  <a:extLst>
                    <a:ext uri="{FF2B5EF4-FFF2-40B4-BE49-F238E27FC236}">
                      <a16:creationId xmlns:a16="http://schemas.microsoft.com/office/drawing/2014/main" id="{B52F2174-2CCE-5EA5-9F36-B06CE6C217B6}"/>
                    </a:ext>
                  </a:extLst>
                </p:cNvPr>
                <p:cNvSpPr>
                  <a:spLocks/>
                </p:cNvSpPr>
                <p:nvPr/>
              </p:nvSpPr>
              <p:spPr bwMode="auto">
                <a:xfrm>
                  <a:off x="9309100" y="3587750"/>
                  <a:ext cx="41275" cy="22225"/>
                </a:xfrm>
                <a:custGeom>
                  <a:avLst/>
                  <a:gdLst>
                    <a:gd name="T0" fmla="*/ 4 w 26"/>
                    <a:gd name="T1" fmla="*/ 14 h 14"/>
                    <a:gd name="T2" fmla="*/ 4 w 26"/>
                    <a:gd name="T3" fmla="*/ 14 h 14"/>
                    <a:gd name="T4" fmla="*/ 26 w 26"/>
                    <a:gd name="T5" fmla="*/ 10 h 14"/>
                    <a:gd name="T6" fmla="*/ 26 w 26"/>
                    <a:gd name="T7" fmla="*/ 10 h 14"/>
                    <a:gd name="T8" fmla="*/ 26 w 26"/>
                    <a:gd name="T9" fmla="*/ 10 h 14"/>
                    <a:gd name="T10" fmla="*/ 24 w 26"/>
                    <a:gd name="T11" fmla="*/ 0 h 14"/>
                    <a:gd name="T12" fmla="*/ 0 w 26"/>
                    <a:gd name="T13" fmla="*/ 6 h 14"/>
                    <a:gd name="T14" fmla="*/ 4 w 26"/>
                    <a:gd name="T15" fmla="*/ 14 h 14"/>
                    <a:gd name="T16" fmla="*/ 4 w 26"/>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14">
                      <a:moveTo>
                        <a:pt x="4" y="14"/>
                      </a:moveTo>
                      <a:lnTo>
                        <a:pt x="4" y="14"/>
                      </a:lnTo>
                      <a:lnTo>
                        <a:pt x="26" y="10"/>
                      </a:lnTo>
                      <a:lnTo>
                        <a:pt x="26" y="10"/>
                      </a:lnTo>
                      <a:lnTo>
                        <a:pt x="26" y="10"/>
                      </a:lnTo>
                      <a:lnTo>
                        <a:pt x="24" y="0"/>
                      </a:lnTo>
                      <a:lnTo>
                        <a:pt x="0" y="6"/>
                      </a:lnTo>
                      <a:lnTo>
                        <a:pt x="4" y="14"/>
                      </a:lnTo>
                      <a:lnTo>
                        <a:pt x="4" y="14"/>
                      </a:lnTo>
                      <a:close/>
                    </a:path>
                  </a:pathLst>
                </a:custGeom>
                <a:solidFill>
                  <a:srgbClr val="FEE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Freeform 474">
                  <a:extLst>
                    <a:ext uri="{FF2B5EF4-FFF2-40B4-BE49-F238E27FC236}">
                      <a16:creationId xmlns:a16="http://schemas.microsoft.com/office/drawing/2014/main" id="{05E51CCD-E49F-9C02-4E68-FC0FA9846340}"/>
                    </a:ext>
                  </a:extLst>
                </p:cNvPr>
                <p:cNvSpPr>
                  <a:spLocks/>
                </p:cNvSpPr>
                <p:nvPr/>
              </p:nvSpPr>
              <p:spPr bwMode="auto">
                <a:xfrm>
                  <a:off x="9274175" y="3438525"/>
                  <a:ext cx="73025" cy="158750"/>
                </a:xfrm>
                <a:custGeom>
                  <a:avLst/>
                  <a:gdLst>
                    <a:gd name="T0" fmla="*/ 24 w 46"/>
                    <a:gd name="T1" fmla="*/ 100 h 100"/>
                    <a:gd name="T2" fmla="*/ 46 w 46"/>
                    <a:gd name="T3" fmla="*/ 94 h 100"/>
                    <a:gd name="T4" fmla="*/ 26 w 46"/>
                    <a:gd name="T5" fmla="*/ 0 h 100"/>
                    <a:gd name="T6" fmla="*/ 0 w 46"/>
                    <a:gd name="T7" fmla="*/ 6 h 100"/>
                    <a:gd name="T8" fmla="*/ 22 w 46"/>
                    <a:gd name="T9" fmla="*/ 100 h 100"/>
                    <a:gd name="T10" fmla="*/ 24 w 46"/>
                    <a:gd name="T11" fmla="*/ 100 h 100"/>
                    <a:gd name="T12" fmla="*/ 24 w 46"/>
                    <a:gd name="T13" fmla="*/ 100 h 100"/>
                  </a:gdLst>
                  <a:ahLst/>
                  <a:cxnLst>
                    <a:cxn ang="0">
                      <a:pos x="T0" y="T1"/>
                    </a:cxn>
                    <a:cxn ang="0">
                      <a:pos x="T2" y="T3"/>
                    </a:cxn>
                    <a:cxn ang="0">
                      <a:pos x="T4" y="T5"/>
                    </a:cxn>
                    <a:cxn ang="0">
                      <a:pos x="T6" y="T7"/>
                    </a:cxn>
                    <a:cxn ang="0">
                      <a:pos x="T8" y="T9"/>
                    </a:cxn>
                    <a:cxn ang="0">
                      <a:pos x="T10" y="T11"/>
                    </a:cxn>
                    <a:cxn ang="0">
                      <a:pos x="T12" y="T13"/>
                    </a:cxn>
                  </a:cxnLst>
                  <a:rect l="0" t="0" r="r" b="b"/>
                  <a:pathLst>
                    <a:path w="46" h="100">
                      <a:moveTo>
                        <a:pt x="24" y="100"/>
                      </a:moveTo>
                      <a:lnTo>
                        <a:pt x="46" y="94"/>
                      </a:lnTo>
                      <a:lnTo>
                        <a:pt x="26" y="0"/>
                      </a:lnTo>
                      <a:lnTo>
                        <a:pt x="0" y="6"/>
                      </a:lnTo>
                      <a:lnTo>
                        <a:pt x="22" y="100"/>
                      </a:lnTo>
                      <a:lnTo>
                        <a:pt x="24" y="100"/>
                      </a:lnTo>
                      <a:lnTo>
                        <a:pt x="24" y="100"/>
                      </a:lnTo>
                      <a:close/>
                    </a:path>
                  </a:pathLst>
                </a:custGeom>
                <a:solidFill>
                  <a:srgbClr val="1741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Freeform 475">
                  <a:extLst>
                    <a:ext uri="{FF2B5EF4-FFF2-40B4-BE49-F238E27FC236}">
                      <a16:creationId xmlns:a16="http://schemas.microsoft.com/office/drawing/2014/main" id="{E8052E14-B693-E355-3CD3-1D906F06C3C6}"/>
                    </a:ext>
                  </a:extLst>
                </p:cNvPr>
                <p:cNvSpPr>
                  <a:spLocks/>
                </p:cNvSpPr>
                <p:nvPr/>
              </p:nvSpPr>
              <p:spPr bwMode="auto">
                <a:xfrm>
                  <a:off x="9359900" y="3165475"/>
                  <a:ext cx="85725" cy="574675"/>
                </a:xfrm>
                <a:custGeom>
                  <a:avLst/>
                  <a:gdLst>
                    <a:gd name="T0" fmla="*/ 54 w 54"/>
                    <a:gd name="T1" fmla="*/ 0 h 362"/>
                    <a:gd name="T2" fmla="*/ 50 w 54"/>
                    <a:gd name="T3" fmla="*/ 362 h 362"/>
                    <a:gd name="T4" fmla="*/ 0 w 54"/>
                    <a:gd name="T5" fmla="*/ 362 h 362"/>
                    <a:gd name="T6" fmla="*/ 4 w 54"/>
                    <a:gd name="T7" fmla="*/ 0 h 362"/>
                    <a:gd name="T8" fmla="*/ 54 w 54"/>
                    <a:gd name="T9" fmla="*/ 0 h 362"/>
                  </a:gdLst>
                  <a:ahLst/>
                  <a:cxnLst>
                    <a:cxn ang="0">
                      <a:pos x="T0" y="T1"/>
                    </a:cxn>
                    <a:cxn ang="0">
                      <a:pos x="T2" y="T3"/>
                    </a:cxn>
                    <a:cxn ang="0">
                      <a:pos x="T4" y="T5"/>
                    </a:cxn>
                    <a:cxn ang="0">
                      <a:pos x="T6" y="T7"/>
                    </a:cxn>
                    <a:cxn ang="0">
                      <a:pos x="T8" y="T9"/>
                    </a:cxn>
                  </a:cxnLst>
                  <a:rect l="0" t="0" r="r" b="b"/>
                  <a:pathLst>
                    <a:path w="54" h="362">
                      <a:moveTo>
                        <a:pt x="54" y="0"/>
                      </a:moveTo>
                      <a:lnTo>
                        <a:pt x="50" y="362"/>
                      </a:lnTo>
                      <a:lnTo>
                        <a:pt x="0" y="362"/>
                      </a:lnTo>
                      <a:lnTo>
                        <a:pt x="4" y="0"/>
                      </a:lnTo>
                      <a:lnTo>
                        <a:pt x="54" y="0"/>
                      </a:lnTo>
                      <a:close/>
                    </a:path>
                  </a:pathLst>
                </a:custGeom>
                <a:solidFill>
                  <a:srgbClr val="FDEC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9" name="Rectangle 476">
                  <a:extLst>
                    <a:ext uri="{FF2B5EF4-FFF2-40B4-BE49-F238E27FC236}">
                      <a16:creationId xmlns:a16="http://schemas.microsoft.com/office/drawing/2014/main" id="{50C8725C-51B9-E875-1D05-B967EA6E7A47}"/>
                    </a:ext>
                  </a:extLst>
                </p:cNvPr>
                <p:cNvSpPr>
                  <a:spLocks noChangeArrowheads="1"/>
                </p:cNvSpPr>
                <p:nvPr/>
              </p:nvSpPr>
              <p:spPr bwMode="auto">
                <a:xfrm>
                  <a:off x="9359900" y="3730625"/>
                  <a:ext cx="19050" cy="3175"/>
                </a:xfrm>
                <a:prstGeom prst="rect">
                  <a:avLst/>
                </a:prstGeom>
                <a:solidFill>
                  <a:srgbClr val="0303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Rectangle 477">
                  <a:extLst>
                    <a:ext uri="{FF2B5EF4-FFF2-40B4-BE49-F238E27FC236}">
                      <a16:creationId xmlns:a16="http://schemas.microsoft.com/office/drawing/2014/main" id="{6143781E-C63F-6EFD-942C-A3D158DBA45F}"/>
                    </a:ext>
                  </a:extLst>
                </p:cNvPr>
                <p:cNvSpPr>
                  <a:spLocks noChangeArrowheads="1"/>
                </p:cNvSpPr>
                <p:nvPr/>
              </p:nvSpPr>
              <p:spPr bwMode="auto">
                <a:xfrm>
                  <a:off x="9359900" y="3711575"/>
                  <a:ext cx="12700" cy="3175"/>
                </a:xfrm>
                <a:prstGeom prst="rect">
                  <a:avLst/>
                </a:prstGeom>
                <a:solidFill>
                  <a:srgbClr val="0303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Rectangle 478">
                  <a:extLst>
                    <a:ext uri="{FF2B5EF4-FFF2-40B4-BE49-F238E27FC236}">
                      <a16:creationId xmlns:a16="http://schemas.microsoft.com/office/drawing/2014/main" id="{8BF46A83-139C-4977-13DF-82AFCF12E847}"/>
                    </a:ext>
                  </a:extLst>
                </p:cNvPr>
                <p:cNvSpPr>
                  <a:spLocks noChangeArrowheads="1"/>
                </p:cNvSpPr>
                <p:nvPr/>
              </p:nvSpPr>
              <p:spPr bwMode="auto">
                <a:xfrm>
                  <a:off x="9359900" y="3676650"/>
                  <a:ext cx="12700" cy="1588"/>
                </a:xfrm>
                <a:prstGeom prst="rect">
                  <a:avLst/>
                </a:prstGeom>
                <a:solidFill>
                  <a:srgbClr val="0303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Rectangle 479">
                  <a:extLst>
                    <a:ext uri="{FF2B5EF4-FFF2-40B4-BE49-F238E27FC236}">
                      <a16:creationId xmlns:a16="http://schemas.microsoft.com/office/drawing/2014/main" id="{53796E50-B166-90B7-8FFA-84BA5E09CD94}"/>
                    </a:ext>
                  </a:extLst>
                </p:cNvPr>
                <p:cNvSpPr>
                  <a:spLocks noChangeArrowheads="1"/>
                </p:cNvSpPr>
                <p:nvPr/>
              </p:nvSpPr>
              <p:spPr bwMode="auto">
                <a:xfrm>
                  <a:off x="9359900" y="3638550"/>
                  <a:ext cx="12700" cy="1588"/>
                </a:xfrm>
                <a:prstGeom prst="rect">
                  <a:avLst/>
                </a:prstGeom>
                <a:solidFill>
                  <a:srgbClr val="0303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Rectangle 480">
                  <a:extLst>
                    <a:ext uri="{FF2B5EF4-FFF2-40B4-BE49-F238E27FC236}">
                      <a16:creationId xmlns:a16="http://schemas.microsoft.com/office/drawing/2014/main" id="{154DACF1-0C90-21EB-3959-9259DEA6E323}"/>
                    </a:ext>
                  </a:extLst>
                </p:cNvPr>
                <p:cNvSpPr>
                  <a:spLocks noChangeArrowheads="1"/>
                </p:cNvSpPr>
                <p:nvPr/>
              </p:nvSpPr>
              <p:spPr bwMode="auto">
                <a:xfrm>
                  <a:off x="9359900" y="3600450"/>
                  <a:ext cx="12700" cy="3175"/>
                </a:xfrm>
                <a:prstGeom prst="rect">
                  <a:avLst/>
                </a:prstGeom>
                <a:solidFill>
                  <a:srgbClr val="0303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Rectangle 481">
                  <a:extLst>
                    <a:ext uri="{FF2B5EF4-FFF2-40B4-BE49-F238E27FC236}">
                      <a16:creationId xmlns:a16="http://schemas.microsoft.com/office/drawing/2014/main" id="{AD0EFF3A-5559-849F-73D3-85B842DE97B1}"/>
                    </a:ext>
                  </a:extLst>
                </p:cNvPr>
                <p:cNvSpPr>
                  <a:spLocks noChangeArrowheads="1"/>
                </p:cNvSpPr>
                <p:nvPr/>
              </p:nvSpPr>
              <p:spPr bwMode="auto">
                <a:xfrm>
                  <a:off x="9359900" y="3562350"/>
                  <a:ext cx="12700" cy="3175"/>
                </a:xfrm>
                <a:prstGeom prst="rect">
                  <a:avLst/>
                </a:prstGeom>
                <a:solidFill>
                  <a:srgbClr val="0303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Rectangle 482">
                  <a:extLst>
                    <a:ext uri="{FF2B5EF4-FFF2-40B4-BE49-F238E27FC236}">
                      <a16:creationId xmlns:a16="http://schemas.microsoft.com/office/drawing/2014/main" id="{127B509B-5835-B843-E607-B4FE978CE9D1}"/>
                    </a:ext>
                  </a:extLst>
                </p:cNvPr>
                <p:cNvSpPr>
                  <a:spLocks noChangeArrowheads="1"/>
                </p:cNvSpPr>
                <p:nvPr/>
              </p:nvSpPr>
              <p:spPr bwMode="auto">
                <a:xfrm>
                  <a:off x="9363075" y="3527425"/>
                  <a:ext cx="9525" cy="1588"/>
                </a:xfrm>
                <a:prstGeom prst="rect">
                  <a:avLst/>
                </a:prstGeom>
                <a:solidFill>
                  <a:srgbClr val="0303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Rectangle 483">
                  <a:extLst>
                    <a:ext uri="{FF2B5EF4-FFF2-40B4-BE49-F238E27FC236}">
                      <a16:creationId xmlns:a16="http://schemas.microsoft.com/office/drawing/2014/main" id="{0F57C45F-A10F-3C6F-768F-04D3B1C5DEFA}"/>
                    </a:ext>
                  </a:extLst>
                </p:cNvPr>
                <p:cNvSpPr>
                  <a:spLocks noChangeArrowheads="1"/>
                </p:cNvSpPr>
                <p:nvPr/>
              </p:nvSpPr>
              <p:spPr bwMode="auto">
                <a:xfrm>
                  <a:off x="9363075" y="3489325"/>
                  <a:ext cx="9525" cy="1588"/>
                </a:xfrm>
                <a:prstGeom prst="rect">
                  <a:avLst/>
                </a:prstGeom>
                <a:solidFill>
                  <a:srgbClr val="0303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Rectangle 484">
                  <a:extLst>
                    <a:ext uri="{FF2B5EF4-FFF2-40B4-BE49-F238E27FC236}">
                      <a16:creationId xmlns:a16="http://schemas.microsoft.com/office/drawing/2014/main" id="{E24CD75F-48B6-1E84-6BF0-2A1534166EAA}"/>
                    </a:ext>
                  </a:extLst>
                </p:cNvPr>
                <p:cNvSpPr>
                  <a:spLocks noChangeArrowheads="1"/>
                </p:cNvSpPr>
                <p:nvPr/>
              </p:nvSpPr>
              <p:spPr bwMode="auto">
                <a:xfrm>
                  <a:off x="9363075" y="3451225"/>
                  <a:ext cx="9525" cy="3175"/>
                </a:xfrm>
                <a:prstGeom prst="rect">
                  <a:avLst/>
                </a:prstGeom>
                <a:solidFill>
                  <a:srgbClr val="0303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Rectangle 485">
                  <a:extLst>
                    <a:ext uri="{FF2B5EF4-FFF2-40B4-BE49-F238E27FC236}">
                      <a16:creationId xmlns:a16="http://schemas.microsoft.com/office/drawing/2014/main" id="{E3C01204-93F0-1038-54FD-7EB472F26E84}"/>
                    </a:ext>
                  </a:extLst>
                </p:cNvPr>
                <p:cNvSpPr>
                  <a:spLocks noChangeArrowheads="1"/>
                </p:cNvSpPr>
                <p:nvPr/>
              </p:nvSpPr>
              <p:spPr bwMode="auto">
                <a:xfrm>
                  <a:off x="9363075" y="3413125"/>
                  <a:ext cx="12700" cy="3175"/>
                </a:xfrm>
                <a:prstGeom prst="rect">
                  <a:avLst/>
                </a:prstGeom>
                <a:solidFill>
                  <a:srgbClr val="0303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ectangle 486">
                  <a:extLst>
                    <a:ext uri="{FF2B5EF4-FFF2-40B4-BE49-F238E27FC236}">
                      <a16:creationId xmlns:a16="http://schemas.microsoft.com/office/drawing/2014/main" id="{907B7384-BEEB-D449-3B0D-3FC4DBD0D0C3}"/>
                    </a:ext>
                  </a:extLst>
                </p:cNvPr>
                <p:cNvSpPr>
                  <a:spLocks noChangeArrowheads="1"/>
                </p:cNvSpPr>
                <p:nvPr/>
              </p:nvSpPr>
              <p:spPr bwMode="auto">
                <a:xfrm>
                  <a:off x="9363075" y="3378200"/>
                  <a:ext cx="12700" cy="1588"/>
                </a:xfrm>
                <a:prstGeom prst="rect">
                  <a:avLst/>
                </a:prstGeom>
                <a:solidFill>
                  <a:srgbClr val="0303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Rectangle 487">
                  <a:extLst>
                    <a:ext uri="{FF2B5EF4-FFF2-40B4-BE49-F238E27FC236}">
                      <a16:creationId xmlns:a16="http://schemas.microsoft.com/office/drawing/2014/main" id="{A944DE63-A455-EFB7-BDDA-0CBD9B50CE65}"/>
                    </a:ext>
                  </a:extLst>
                </p:cNvPr>
                <p:cNvSpPr>
                  <a:spLocks noChangeArrowheads="1"/>
                </p:cNvSpPr>
                <p:nvPr/>
              </p:nvSpPr>
              <p:spPr bwMode="auto">
                <a:xfrm>
                  <a:off x="9363075" y="3340100"/>
                  <a:ext cx="12700" cy="1588"/>
                </a:xfrm>
                <a:prstGeom prst="rect">
                  <a:avLst/>
                </a:prstGeom>
                <a:solidFill>
                  <a:srgbClr val="0303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Rectangle 488">
                  <a:extLst>
                    <a:ext uri="{FF2B5EF4-FFF2-40B4-BE49-F238E27FC236}">
                      <a16:creationId xmlns:a16="http://schemas.microsoft.com/office/drawing/2014/main" id="{5F6605D6-7B9E-B9CA-9331-8B228DCF05E3}"/>
                    </a:ext>
                  </a:extLst>
                </p:cNvPr>
                <p:cNvSpPr>
                  <a:spLocks noChangeArrowheads="1"/>
                </p:cNvSpPr>
                <p:nvPr/>
              </p:nvSpPr>
              <p:spPr bwMode="auto">
                <a:xfrm>
                  <a:off x="9363075" y="3302000"/>
                  <a:ext cx="12700" cy="3175"/>
                </a:xfrm>
                <a:prstGeom prst="rect">
                  <a:avLst/>
                </a:prstGeom>
                <a:solidFill>
                  <a:srgbClr val="0303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Rectangle 489">
                  <a:extLst>
                    <a:ext uri="{FF2B5EF4-FFF2-40B4-BE49-F238E27FC236}">
                      <a16:creationId xmlns:a16="http://schemas.microsoft.com/office/drawing/2014/main" id="{CE5AE820-3E88-EBC0-371B-EB11D49C0936}"/>
                    </a:ext>
                  </a:extLst>
                </p:cNvPr>
                <p:cNvSpPr>
                  <a:spLocks noChangeArrowheads="1"/>
                </p:cNvSpPr>
                <p:nvPr/>
              </p:nvSpPr>
              <p:spPr bwMode="auto">
                <a:xfrm>
                  <a:off x="9363075" y="3263900"/>
                  <a:ext cx="12700" cy="3175"/>
                </a:xfrm>
                <a:prstGeom prst="rect">
                  <a:avLst/>
                </a:prstGeom>
                <a:solidFill>
                  <a:srgbClr val="0303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ectangle 490">
                  <a:extLst>
                    <a:ext uri="{FF2B5EF4-FFF2-40B4-BE49-F238E27FC236}">
                      <a16:creationId xmlns:a16="http://schemas.microsoft.com/office/drawing/2014/main" id="{F2CFCFD3-4F41-4BEE-6438-27915341A3E1}"/>
                    </a:ext>
                  </a:extLst>
                </p:cNvPr>
                <p:cNvSpPr>
                  <a:spLocks noChangeArrowheads="1"/>
                </p:cNvSpPr>
                <p:nvPr/>
              </p:nvSpPr>
              <p:spPr bwMode="auto">
                <a:xfrm>
                  <a:off x="9366250" y="3228975"/>
                  <a:ext cx="9525" cy="1588"/>
                </a:xfrm>
                <a:prstGeom prst="rect">
                  <a:avLst/>
                </a:prstGeom>
                <a:solidFill>
                  <a:srgbClr val="0303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Rectangle 491">
                  <a:extLst>
                    <a:ext uri="{FF2B5EF4-FFF2-40B4-BE49-F238E27FC236}">
                      <a16:creationId xmlns:a16="http://schemas.microsoft.com/office/drawing/2014/main" id="{AD1235E9-0B13-289E-5EE7-AE8EAD4EE146}"/>
                    </a:ext>
                  </a:extLst>
                </p:cNvPr>
                <p:cNvSpPr>
                  <a:spLocks noChangeArrowheads="1"/>
                </p:cNvSpPr>
                <p:nvPr/>
              </p:nvSpPr>
              <p:spPr bwMode="auto">
                <a:xfrm>
                  <a:off x="9366250" y="3190875"/>
                  <a:ext cx="9525" cy="1588"/>
                </a:xfrm>
                <a:prstGeom prst="rect">
                  <a:avLst/>
                </a:prstGeom>
                <a:solidFill>
                  <a:srgbClr val="0303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Rectangle 492">
                  <a:extLst>
                    <a:ext uri="{FF2B5EF4-FFF2-40B4-BE49-F238E27FC236}">
                      <a16:creationId xmlns:a16="http://schemas.microsoft.com/office/drawing/2014/main" id="{87D18A5B-D26A-5ABE-15BB-35E477B0709A}"/>
                    </a:ext>
                  </a:extLst>
                </p:cNvPr>
                <p:cNvSpPr>
                  <a:spLocks noChangeArrowheads="1"/>
                </p:cNvSpPr>
                <p:nvPr/>
              </p:nvSpPr>
              <p:spPr bwMode="auto">
                <a:xfrm>
                  <a:off x="9359900" y="3695700"/>
                  <a:ext cx="19050" cy="1588"/>
                </a:xfrm>
                <a:prstGeom prst="rect">
                  <a:avLst/>
                </a:prstGeom>
                <a:solidFill>
                  <a:srgbClr val="0303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Rectangle 493">
                  <a:extLst>
                    <a:ext uri="{FF2B5EF4-FFF2-40B4-BE49-F238E27FC236}">
                      <a16:creationId xmlns:a16="http://schemas.microsoft.com/office/drawing/2014/main" id="{B1457149-21F2-0D61-A5A7-B49AAC8EB350}"/>
                    </a:ext>
                  </a:extLst>
                </p:cNvPr>
                <p:cNvSpPr>
                  <a:spLocks noChangeArrowheads="1"/>
                </p:cNvSpPr>
                <p:nvPr/>
              </p:nvSpPr>
              <p:spPr bwMode="auto">
                <a:xfrm>
                  <a:off x="9359900" y="3657600"/>
                  <a:ext cx="22225" cy="1588"/>
                </a:xfrm>
                <a:prstGeom prst="rect">
                  <a:avLst/>
                </a:prstGeom>
                <a:solidFill>
                  <a:srgbClr val="0303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Freeform 494">
                  <a:extLst>
                    <a:ext uri="{FF2B5EF4-FFF2-40B4-BE49-F238E27FC236}">
                      <a16:creationId xmlns:a16="http://schemas.microsoft.com/office/drawing/2014/main" id="{A0174D8C-44A5-F00C-130D-EC9F396AE499}"/>
                    </a:ext>
                  </a:extLst>
                </p:cNvPr>
                <p:cNvSpPr>
                  <a:spLocks/>
                </p:cNvSpPr>
                <p:nvPr/>
              </p:nvSpPr>
              <p:spPr bwMode="auto">
                <a:xfrm>
                  <a:off x="9359900" y="3619500"/>
                  <a:ext cx="22225" cy="3175"/>
                </a:xfrm>
                <a:custGeom>
                  <a:avLst/>
                  <a:gdLst>
                    <a:gd name="T0" fmla="*/ 14 w 14"/>
                    <a:gd name="T1" fmla="*/ 0 h 2"/>
                    <a:gd name="T2" fmla="*/ 14 w 14"/>
                    <a:gd name="T3" fmla="*/ 2 h 2"/>
                    <a:gd name="T4" fmla="*/ 0 w 14"/>
                    <a:gd name="T5" fmla="*/ 0 h 2"/>
                    <a:gd name="T6" fmla="*/ 0 w 14"/>
                    <a:gd name="T7" fmla="*/ 0 h 2"/>
                    <a:gd name="T8" fmla="*/ 14 w 14"/>
                    <a:gd name="T9" fmla="*/ 0 h 2"/>
                  </a:gdLst>
                  <a:ahLst/>
                  <a:cxnLst>
                    <a:cxn ang="0">
                      <a:pos x="T0" y="T1"/>
                    </a:cxn>
                    <a:cxn ang="0">
                      <a:pos x="T2" y="T3"/>
                    </a:cxn>
                    <a:cxn ang="0">
                      <a:pos x="T4" y="T5"/>
                    </a:cxn>
                    <a:cxn ang="0">
                      <a:pos x="T6" y="T7"/>
                    </a:cxn>
                    <a:cxn ang="0">
                      <a:pos x="T8" y="T9"/>
                    </a:cxn>
                  </a:cxnLst>
                  <a:rect l="0" t="0" r="r" b="b"/>
                  <a:pathLst>
                    <a:path w="14" h="2">
                      <a:moveTo>
                        <a:pt x="14" y="0"/>
                      </a:moveTo>
                      <a:lnTo>
                        <a:pt x="14" y="2"/>
                      </a:lnTo>
                      <a:lnTo>
                        <a:pt x="0" y="0"/>
                      </a:lnTo>
                      <a:lnTo>
                        <a:pt x="0" y="0"/>
                      </a:lnTo>
                      <a:lnTo>
                        <a:pt x="14" y="0"/>
                      </a:lnTo>
                      <a:close/>
                    </a:path>
                  </a:pathLst>
                </a:custGeom>
                <a:solidFill>
                  <a:srgbClr val="0303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Rectangle 495">
                  <a:extLst>
                    <a:ext uri="{FF2B5EF4-FFF2-40B4-BE49-F238E27FC236}">
                      <a16:creationId xmlns:a16="http://schemas.microsoft.com/office/drawing/2014/main" id="{43D7EA44-CB1C-22EA-77E1-3CDB4C8962DB}"/>
                    </a:ext>
                  </a:extLst>
                </p:cNvPr>
                <p:cNvSpPr>
                  <a:spLocks noChangeArrowheads="1"/>
                </p:cNvSpPr>
                <p:nvPr/>
              </p:nvSpPr>
              <p:spPr bwMode="auto">
                <a:xfrm>
                  <a:off x="9359900" y="3581400"/>
                  <a:ext cx="22225" cy="3175"/>
                </a:xfrm>
                <a:prstGeom prst="rect">
                  <a:avLst/>
                </a:prstGeom>
                <a:solidFill>
                  <a:srgbClr val="0303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Rectangle 496">
                  <a:extLst>
                    <a:ext uri="{FF2B5EF4-FFF2-40B4-BE49-F238E27FC236}">
                      <a16:creationId xmlns:a16="http://schemas.microsoft.com/office/drawing/2014/main" id="{9570D996-BDC3-47D8-EBA3-1C6206DE5772}"/>
                    </a:ext>
                  </a:extLst>
                </p:cNvPr>
                <p:cNvSpPr>
                  <a:spLocks noChangeArrowheads="1"/>
                </p:cNvSpPr>
                <p:nvPr/>
              </p:nvSpPr>
              <p:spPr bwMode="auto">
                <a:xfrm>
                  <a:off x="9363075" y="3546475"/>
                  <a:ext cx="19050" cy="1588"/>
                </a:xfrm>
                <a:prstGeom prst="rect">
                  <a:avLst/>
                </a:prstGeom>
                <a:solidFill>
                  <a:srgbClr val="0303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Rectangle 497">
                  <a:extLst>
                    <a:ext uri="{FF2B5EF4-FFF2-40B4-BE49-F238E27FC236}">
                      <a16:creationId xmlns:a16="http://schemas.microsoft.com/office/drawing/2014/main" id="{E2E5FF26-96EE-03B5-98BE-08F8F30568EC}"/>
                    </a:ext>
                  </a:extLst>
                </p:cNvPr>
                <p:cNvSpPr>
                  <a:spLocks noChangeArrowheads="1"/>
                </p:cNvSpPr>
                <p:nvPr/>
              </p:nvSpPr>
              <p:spPr bwMode="auto">
                <a:xfrm>
                  <a:off x="9363075" y="3508375"/>
                  <a:ext cx="19050" cy="1588"/>
                </a:xfrm>
                <a:prstGeom prst="rect">
                  <a:avLst/>
                </a:prstGeom>
                <a:solidFill>
                  <a:srgbClr val="0303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Freeform 498">
                  <a:extLst>
                    <a:ext uri="{FF2B5EF4-FFF2-40B4-BE49-F238E27FC236}">
                      <a16:creationId xmlns:a16="http://schemas.microsoft.com/office/drawing/2014/main" id="{37101AFE-B6A1-91B2-E7AA-0D110CA2738D}"/>
                    </a:ext>
                  </a:extLst>
                </p:cNvPr>
                <p:cNvSpPr>
                  <a:spLocks/>
                </p:cNvSpPr>
                <p:nvPr/>
              </p:nvSpPr>
              <p:spPr bwMode="auto">
                <a:xfrm>
                  <a:off x="9363075" y="3470275"/>
                  <a:ext cx="19050" cy="3175"/>
                </a:xfrm>
                <a:custGeom>
                  <a:avLst/>
                  <a:gdLst>
                    <a:gd name="T0" fmla="*/ 12 w 12"/>
                    <a:gd name="T1" fmla="*/ 0 h 2"/>
                    <a:gd name="T2" fmla="*/ 12 w 12"/>
                    <a:gd name="T3" fmla="*/ 2 h 2"/>
                    <a:gd name="T4" fmla="*/ 0 w 12"/>
                    <a:gd name="T5" fmla="*/ 0 h 2"/>
                    <a:gd name="T6" fmla="*/ 0 w 12"/>
                    <a:gd name="T7" fmla="*/ 0 h 2"/>
                    <a:gd name="T8" fmla="*/ 12 w 12"/>
                    <a:gd name="T9" fmla="*/ 0 h 2"/>
                  </a:gdLst>
                  <a:ahLst/>
                  <a:cxnLst>
                    <a:cxn ang="0">
                      <a:pos x="T0" y="T1"/>
                    </a:cxn>
                    <a:cxn ang="0">
                      <a:pos x="T2" y="T3"/>
                    </a:cxn>
                    <a:cxn ang="0">
                      <a:pos x="T4" y="T5"/>
                    </a:cxn>
                    <a:cxn ang="0">
                      <a:pos x="T6" y="T7"/>
                    </a:cxn>
                    <a:cxn ang="0">
                      <a:pos x="T8" y="T9"/>
                    </a:cxn>
                  </a:cxnLst>
                  <a:rect l="0" t="0" r="r" b="b"/>
                  <a:pathLst>
                    <a:path w="12" h="2">
                      <a:moveTo>
                        <a:pt x="12" y="0"/>
                      </a:moveTo>
                      <a:lnTo>
                        <a:pt x="12" y="2"/>
                      </a:lnTo>
                      <a:lnTo>
                        <a:pt x="0" y="0"/>
                      </a:lnTo>
                      <a:lnTo>
                        <a:pt x="0" y="0"/>
                      </a:lnTo>
                      <a:lnTo>
                        <a:pt x="12" y="0"/>
                      </a:lnTo>
                      <a:close/>
                    </a:path>
                  </a:pathLst>
                </a:custGeom>
                <a:solidFill>
                  <a:srgbClr val="0303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Rectangle 499">
                  <a:extLst>
                    <a:ext uri="{FF2B5EF4-FFF2-40B4-BE49-F238E27FC236}">
                      <a16:creationId xmlns:a16="http://schemas.microsoft.com/office/drawing/2014/main" id="{6D3B364A-9DB8-A559-AE82-DA2D6EF84A0C}"/>
                    </a:ext>
                  </a:extLst>
                </p:cNvPr>
                <p:cNvSpPr>
                  <a:spLocks noChangeArrowheads="1"/>
                </p:cNvSpPr>
                <p:nvPr/>
              </p:nvSpPr>
              <p:spPr bwMode="auto">
                <a:xfrm>
                  <a:off x="9363075" y="3432175"/>
                  <a:ext cx="19050" cy="3175"/>
                </a:xfrm>
                <a:prstGeom prst="rect">
                  <a:avLst/>
                </a:prstGeom>
                <a:solidFill>
                  <a:srgbClr val="0303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Freeform 500">
                  <a:extLst>
                    <a:ext uri="{FF2B5EF4-FFF2-40B4-BE49-F238E27FC236}">
                      <a16:creationId xmlns:a16="http://schemas.microsoft.com/office/drawing/2014/main" id="{53D1BA87-DA75-C692-C3FF-3F4E71FF9ABB}"/>
                    </a:ext>
                  </a:extLst>
                </p:cNvPr>
                <p:cNvSpPr>
                  <a:spLocks/>
                </p:cNvSpPr>
                <p:nvPr/>
              </p:nvSpPr>
              <p:spPr bwMode="auto">
                <a:xfrm>
                  <a:off x="9363075" y="3394075"/>
                  <a:ext cx="19050" cy="3175"/>
                </a:xfrm>
                <a:custGeom>
                  <a:avLst/>
                  <a:gdLst>
                    <a:gd name="T0" fmla="*/ 12 w 12"/>
                    <a:gd name="T1" fmla="*/ 2 h 2"/>
                    <a:gd name="T2" fmla="*/ 12 w 12"/>
                    <a:gd name="T3" fmla="*/ 2 h 2"/>
                    <a:gd name="T4" fmla="*/ 0 w 12"/>
                    <a:gd name="T5" fmla="*/ 2 h 2"/>
                    <a:gd name="T6" fmla="*/ 0 w 12"/>
                    <a:gd name="T7" fmla="*/ 0 h 2"/>
                    <a:gd name="T8" fmla="*/ 12 w 12"/>
                    <a:gd name="T9" fmla="*/ 2 h 2"/>
                  </a:gdLst>
                  <a:ahLst/>
                  <a:cxnLst>
                    <a:cxn ang="0">
                      <a:pos x="T0" y="T1"/>
                    </a:cxn>
                    <a:cxn ang="0">
                      <a:pos x="T2" y="T3"/>
                    </a:cxn>
                    <a:cxn ang="0">
                      <a:pos x="T4" y="T5"/>
                    </a:cxn>
                    <a:cxn ang="0">
                      <a:pos x="T6" y="T7"/>
                    </a:cxn>
                    <a:cxn ang="0">
                      <a:pos x="T8" y="T9"/>
                    </a:cxn>
                  </a:cxnLst>
                  <a:rect l="0" t="0" r="r" b="b"/>
                  <a:pathLst>
                    <a:path w="12" h="2">
                      <a:moveTo>
                        <a:pt x="12" y="2"/>
                      </a:moveTo>
                      <a:lnTo>
                        <a:pt x="12" y="2"/>
                      </a:lnTo>
                      <a:lnTo>
                        <a:pt x="0" y="2"/>
                      </a:lnTo>
                      <a:lnTo>
                        <a:pt x="0" y="0"/>
                      </a:lnTo>
                      <a:lnTo>
                        <a:pt x="12" y="2"/>
                      </a:lnTo>
                      <a:close/>
                    </a:path>
                  </a:pathLst>
                </a:custGeom>
                <a:solidFill>
                  <a:srgbClr val="0303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Rectangle 501">
                  <a:extLst>
                    <a:ext uri="{FF2B5EF4-FFF2-40B4-BE49-F238E27FC236}">
                      <a16:creationId xmlns:a16="http://schemas.microsoft.com/office/drawing/2014/main" id="{89352BCA-EDBD-C699-8D42-D098496377E3}"/>
                    </a:ext>
                  </a:extLst>
                </p:cNvPr>
                <p:cNvSpPr>
                  <a:spLocks noChangeArrowheads="1"/>
                </p:cNvSpPr>
                <p:nvPr/>
              </p:nvSpPr>
              <p:spPr bwMode="auto">
                <a:xfrm>
                  <a:off x="9363075" y="3359150"/>
                  <a:ext cx="19050" cy="1588"/>
                </a:xfrm>
                <a:prstGeom prst="rect">
                  <a:avLst/>
                </a:prstGeom>
                <a:solidFill>
                  <a:srgbClr val="0303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Freeform 502">
                  <a:extLst>
                    <a:ext uri="{FF2B5EF4-FFF2-40B4-BE49-F238E27FC236}">
                      <a16:creationId xmlns:a16="http://schemas.microsoft.com/office/drawing/2014/main" id="{517484FA-F694-7E58-8E8D-1543123D5C1B}"/>
                    </a:ext>
                  </a:extLst>
                </p:cNvPr>
                <p:cNvSpPr>
                  <a:spLocks/>
                </p:cNvSpPr>
                <p:nvPr/>
              </p:nvSpPr>
              <p:spPr bwMode="auto">
                <a:xfrm>
                  <a:off x="9363075" y="3321050"/>
                  <a:ext cx="22225" cy="3175"/>
                </a:xfrm>
                <a:custGeom>
                  <a:avLst/>
                  <a:gdLst>
                    <a:gd name="T0" fmla="*/ 14 w 14"/>
                    <a:gd name="T1" fmla="*/ 0 h 2"/>
                    <a:gd name="T2" fmla="*/ 14 w 14"/>
                    <a:gd name="T3" fmla="*/ 2 h 2"/>
                    <a:gd name="T4" fmla="*/ 0 w 14"/>
                    <a:gd name="T5" fmla="*/ 0 h 2"/>
                    <a:gd name="T6" fmla="*/ 0 w 14"/>
                    <a:gd name="T7" fmla="*/ 0 h 2"/>
                    <a:gd name="T8" fmla="*/ 14 w 14"/>
                    <a:gd name="T9" fmla="*/ 0 h 2"/>
                  </a:gdLst>
                  <a:ahLst/>
                  <a:cxnLst>
                    <a:cxn ang="0">
                      <a:pos x="T0" y="T1"/>
                    </a:cxn>
                    <a:cxn ang="0">
                      <a:pos x="T2" y="T3"/>
                    </a:cxn>
                    <a:cxn ang="0">
                      <a:pos x="T4" y="T5"/>
                    </a:cxn>
                    <a:cxn ang="0">
                      <a:pos x="T6" y="T7"/>
                    </a:cxn>
                    <a:cxn ang="0">
                      <a:pos x="T8" y="T9"/>
                    </a:cxn>
                  </a:cxnLst>
                  <a:rect l="0" t="0" r="r" b="b"/>
                  <a:pathLst>
                    <a:path w="14" h="2">
                      <a:moveTo>
                        <a:pt x="14" y="0"/>
                      </a:moveTo>
                      <a:lnTo>
                        <a:pt x="14" y="2"/>
                      </a:lnTo>
                      <a:lnTo>
                        <a:pt x="0" y="0"/>
                      </a:lnTo>
                      <a:lnTo>
                        <a:pt x="0" y="0"/>
                      </a:lnTo>
                      <a:lnTo>
                        <a:pt x="14" y="0"/>
                      </a:lnTo>
                      <a:close/>
                    </a:path>
                  </a:pathLst>
                </a:custGeom>
                <a:solidFill>
                  <a:srgbClr val="0303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Rectangle 503">
                  <a:extLst>
                    <a:ext uri="{FF2B5EF4-FFF2-40B4-BE49-F238E27FC236}">
                      <a16:creationId xmlns:a16="http://schemas.microsoft.com/office/drawing/2014/main" id="{1764CFE5-B3FE-DA14-D302-B770C8F635EC}"/>
                    </a:ext>
                  </a:extLst>
                </p:cNvPr>
                <p:cNvSpPr>
                  <a:spLocks noChangeArrowheads="1"/>
                </p:cNvSpPr>
                <p:nvPr/>
              </p:nvSpPr>
              <p:spPr bwMode="auto">
                <a:xfrm>
                  <a:off x="9363075" y="3282950"/>
                  <a:ext cx="22225" cy="3175"/>
                </a:xfrm>
                <a:prstGeom prst="rect">
                  <a:avLst/>
                </a:prstGeom>
                <a:solidFill>
                  <a:srgbClr val="0303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Freeform 504">
                  <a:extLst>
                    <a:ext uri="{FF2B5EF4-FFF2-40B4-BE49-F238E27FC236}">
                      <a16:creationId xmlns:a16="http://schemas.microsoft.com/office/drawing/2014/main" id="{311ED806-404B-978C-9CB5-AD9EEF6E1F3A}"/>
                    </a:ext>
                  </a:extLst>
                </p:cNvPr>
                <p:cNvSpPr>
                  <a:spLocks/>
                </p:cNvSpPr>
                <p:nvPr/>
              </p:nvSpPr>
              <p:spPr bwMode="auto">
                <a:xfrm>
                  <a:off x="9366250" y="3244850"/>
                  <a:ext cx="19050" cy="3175"/>
                </a:xfrm>
                <a:custGeom>
                  <a:avLst/>
                  <a:gdLst>
                    <a:gd name="T0" fmla="*/ 12 w 12"/>
                    <a:gd name="T1" fmla="*/ 2 h 2"/>
                    <a:gd name="T2" fmla="*/ 12 w 12"/>
                    <a:gd name="T3" fmla="*/ 2 h 2"/>
                    <a:gd name="T4" fmla="*/ 0 w 12"/>
                    <a:gd name="T5" fmla="*/ 2 h 2"/>
                    <a:gd name="T6" fmla="*/ 0 w 12"/>
                    <a:gd name="T7" fmla="*/ 0 h 2"/>
                    <a:gd name="T8" fmla="*/ 12 w 12"/>
                    <a:gd name="T9" fmla="*/ 2 h 2"/>
                  </a:gdLst>
                  <a:ahLst/>
                  <a:cxnLst>
                    <a:cxn ang="0">
                      <a:pos x="T0" y="T1"/>
                    </a:cxn>
                    <a:cxn ang="0">
                      <a:pos x="T2" y="T3"/>
                    </a:cxn>
                    <a:cxn ang="0">
                      <a:pos x="T4" y="T5"/>
                    </a:cxn>
                    <a:cxn ang="0">
                      <a:pos x="T6" y="T7"/>
                    </a:cxn>
                    <a:cxn ang="0">
                      <a:pos x="T8" y="T9"/>
                    </a:cxn>
                  </a:cxnLst>
                  <a:rect l="0" t="0" r="r" b="b"/>
                  <a:pathLst>
                    <a:path w="12" h="2">
                      <a:moveTo>
                        <a:pt x="12" y="2"/>
                      </a:moveTo>
                      <a:lnTo>
                        <a:pt x="12" y="2"/>
                      </a:lnTo>
                      <a:lnTo>
                        <a:pt x="0" y="2"/>
                      </a:lnTo>
                      <a:lnTo>
                        <a:pt x="0" y="0"/>
                      </a:lnTo>
                      <a:lnTo>
                        <a:pt x="12" y="2"/>
                      </a:lnTo>
                      <a:close/>
                    </a:path>
                  </a:pathLst>
                </a:custGeom>
                <a:solidFill>
                  <a:srgbClr val="0303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Rectangle 505">
                  <a:extLst>
                    <a:ext uri="{FF2B5EF4-FFF2-40B4-BE49-F238E27FC236}">
                      <a16:creationId xmlns:a16="http://schemas.microsoft.com/office/drawing/2014/main" id="{74B3394E-C0F7-968F-F361-E79C383766BF}"/>
                    </a:ext>
                  </a:extLst>
                </p:cNvPr>
                <p:cNvSpPr>
                  <a:spLocks noChangeArrowheads="1"/>
                </p:cNvSpPr>
                <p:nvPr/>
              </p:nvSpPr>
              <p:spPr bwMode="auto">
                <a:xfrm>
                  <a:off x="9366250" y="3209925"/>
                  <a:ext cx="19050" cy="1588"/>
                </a:xfrm>
                <a:prstGeom prst="rect">
                  <a:avLst/>
                </a:prstGeom>
                <a:solidFill>
                  <a:srgbClr val="0303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Freeform 506">
                  <a:extLst>
                    <a:ext uri="{FF2B5EF4-FFF2-40B4-BE49-F238E27FC236}">
                      <a16:creationId xmlns:a16="http://schemas.microsoft.com/office/drawing/2014/main" id="{BC4053C5-99C3-15A2-720C-2020ABFF09A5}"/>
                    </a:ext>
                  </a:extLst>
                </p:cNvPr>
                <p:cNvSpPr>
                  <a:spLocks/>
                </p:cNvSpPr>
                <p:nvPr/>
              </p:nvSpPr>
              <p:spPr bwMode="auto">
                <a:xfrm>
                  <a:off x="9366250" y="3171825"/>
                  <a:ext cx="19050" cy="3175"/>
                </a:xfrm>
                <a:custGeom>
                  <a:avLst/>
                  <a:gdLst>
                    <a:gd name="T0" fmla="*/ 12 w 12"/>
                    <a:gd name="T1" fmla="*/ 0 h 2"/>
                    <a:gd name="T2" fmla="*/ 12 w 12"/>
                    <a:gd name="T3" fmla="*/ 2 h 2"/>
                    <a:gd name="T4" fmla="*/ 0 w 12"/>
                    <a:gd name="T5" fmla="*/ 0 h 2"/>
                    <a:gd name="T6" fmla="*/ 0 w 12"/>
                    <a:gd name="T7" fmla="*/ 0 h 2"/>
                    <a:gd name="T8" fmla="*/ 12 w 12"/>
                    <a:gd name="T9" fmla="*/ 0 h 2"/>
                  </a:gdLst>
                  <a:ahLst/>
                  <a:cxnLst>
                    <a:cxn ang="0">
                      <a:pos x="T0" y="T1"/>
                    </a:cxn>
                    <a:cxn ang="0">
                      <a:pos x="T2" y="T3"/>
                    </a:cxn>
                    <a:cxn ang="0">
                      <a:pos x="T4" y="T5"/>
                    </a:cxn>
                    <a:cxn ang="0">
                      <a:pos x="T6" y="T7"/>
                    </a:cxn>
                    <a:cxn ang="0">
                      <a:pos x="T8" y="T9"/>
                    </a:cxn>
                  </a:cxnLst>
                  <a:rect l="0" t="0" r="r" b="b"/>
                  <a:pathLst>
                    <a:path w="12" h="2">
                      <a:moveTo>
                        <a:pt x="12" y="0"/>
                      </a:moveTo>
                      <a:lnTo>
                        <a:pt x="12" y="2"/>
                      </a:lnTo>
                      <a:lnTo>
                        <a:pt x="0" y="0"/>
                      </a:lnTo>
                      <a:lnTo>
                        <a:pt x="0" y="0"/>
                      </a:lnTo>
                      <a:lnTo>
                        <a:pt x="12" y="0"/>
                      </a:lnTo>
                      <a:close/>
                    </a:path>
                  </a:pathLst>
                </a:custGeom>
                <a:solidFill>
                  <a:srgbClr val="0303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Freeform 507">
                  <a:extLst>
                    <a:ext uri="{FF2B5EF4-FFF2-40B4-BE49-F238E27FC236}">
                      <a16:creationId xmlns:a16="http://schemas.microsoft.com/office/drawing/2014/main" id="{84512348-8969-0B7F-68B3-451B723B3969}"/>
                    </a:ext>
                  </a:extLst>
                </p:cNvPr>
                <p:cNvSpPr>
                  <a:spLocks/>
                </p:cNvSpPr>
                <p:nvPr/>
              </p:nvSpPr>
              <p:spPr bwMode="auto">
                <a:xfrm>
                  <a:off x="9391650" y="3194050"/>
                  <a:ext cx="25400" cy="520700"/>
                </a:xfrm>
                <a:custGeom>
                  <a:avLst/>
                  <a:gdLst>
                    <a:gd name="T0" fmla="*/ 10 w 16"/>
                    <a:gd name="T1" fmla="*/ 0 h 328"/>
                    <a:gd name="T2" fmla="*/ 10 w 16"/>
                    <a:gd name="T3" fmla="*/ 0 h 328"/>
                    <a:gd name="T4" fmla="*/ 14 w 16"/>
                    <a:gd name="T5" fmla="*/ 2 h 328"/>
                    <a:gd name="T6" fmla="*/ 16 w 16"/>
                    <a:gd name="T7" fmla="*/ 6 h 328"/>
                    <a:gd name="T8" fmla="*/ 12 w 16"/>
                    <a:gd name="T9" fmla="*/ 322 h 328"/>
                    <a:gd name="T10" fmla="*/ 12 w 16"/>
                    <a:gd name="T11" fmla="*/ 322 h 328"/>
                    <a:gd name="T12" fmla="*/ 10 w 16"/>
                    <a:gd name="T13" fmla="*/ 326 h 328"/>
                    <a:gd name="T14" fmla="*/ 6 w 16"/>
                    <a:gd name="T15" fmla="*/ 328 h 328"/>
                    <a:gd name="T16" fmla="*/ 6 w 16"/>
                    <a:gd name="T17" fmla="*/ 328 h 328"/>
                    <a:gd name="T18" fmla="*/ 2 w 16"/>
                    <a:gd name="T19" fmla="*/ 326 h 328"/>
                    <a:gd name="T20" fmla="*/ 0 w 16"/>
                    <a:gd name="T21" fmla="*/ 322 h 328"/>
                    <a:gd name="T22" fmla="*/ 2 w 16"/>
                    <a:gd name="T23" fmla="*/ 6 h 328"/>
                    <a:gd name="T24" fmla="*/ 2 w 16"/>
                    <a:gd name="T25" fmla="*/ 6 h 328"/>
                    <a:gd name="T26" fmla="*/ 4 w 16"/>
                    <a:gd name="T27" fmla="*/ 2 h 328"/>
                    <a:gd name="T28" fmla="*/ 10 w 16"/>
                    <a:gd name="T29" fmla="*/ 0 h 328"/>
                    <a:gd name="T30" fmla="*/ 10 w 16"/>
                    <a:gd name="T31"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328">
                      <a:moveTo>
                        <a:pt x="10" y="0"/>
                      </a:moveTo>
                      <a:lnTo>
                        <a:pt x="10" y="0"/>
                      </a:lnTo>
                      <a:lnTo>
                        <a:pt x="14" y="2"/>
                      </a:lnTo>
                      <a:lnTo>
                        <a:pt x="16" y="6"/>
                      </a:lnTo>
                      <a:lnTo>
                        <a:pt x="12" y="322"/>
                      </a:lnTo>
                      <a:lnTo>
                        <a:pt x="12" y="322"/>
                      </a:lnTo>
                      <a:lnTo>
                        <a:pt x="10" y="326"/>
                      </a:lnTo>
                      <a:lnTo>
                        <a:pt x="6" y="328"/>
                      </a:lnTo>
                      <a:lnTo>
                        <a:pt x="6" y="328"/>
                      </a:lnTo>
                      <a:lnTo>
                        <a:pt x="2" y="326"/>
                      </a:lnTo>
                      <a:lnTo>
                        <a:pt x="0" y="322"/>
                      </a:lnTo>
                      <a:lnTo>
                        <a:pt x="2" y="6"/>
                      </a:lnTo>
                      <a:lnTo>
                        <a:pt x="2" y="6"/>
                      </a:lnTo>
                      <a:lnTo>
                        <a:pt x="4" y="2"/>
                      </a:lnTo>
                      <a:lnTo>
                        <a:pt x="10" y="0"/>
                      </a:lnTo>
                      <a:lnTo>
                        <a:pt x="10" y="0"/>
                      </a:lnTo>
                      <a:close/>
                    </a:path>
                  </a:pathLst>
                </a:custGeom>
                <a:solidFill>
                  <a:srgbClr val="FFF4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1" name="Rectangle 508">
                  <a:extLst>
                    <a:ext uri="{FF2B5EF4-FFF2-40B4-BE49-F238E27FC236}">
                      <a16:creationId xmlns:a16="http://schemas.microsoft.com/office/drawing/2014/main" id="{D3DE1F7F-E304-80AD-C50A-0F2634CA3BDD}"/>
                    </a:ext>
                  </a:extLst>
                </p:cNvPr>
                <p:cNvSpPr>
                  <a:spLocks noChangeArrowheads="1"/>
                </p:cNvSpPr>
                <p:nvPr/>
              </p:nvSpPr>
              <p:spPr bwMode="auto">
                <a:xfrm>
                  <a:off x="9251950" y="3409950"/>
                  <a:ext cx="279400" cy="19050"/>
                </a:xfrm>
                <a:prstGeom prst="rect">
                  <a:avLst/>
                </a:prstGeom>
                <a:solidFill>
                  <a:srgbClr val="F5A11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Rectangle 509">
                  <a:extLst>
                    <a:ext uri="{FF2B5EF4-FFF2-40B4-BE49-F238E27FC236}">
                      <a16:creationId xmlns:a16="http://schemas.microsoft.com/office/drawing/2014/main" id="{7B1B76C9-B90F-F6DB-421E-C6C533E8A465}"/>
                    </a:ext>
                  </a:extLst>
                </p:cNvPr>
                <p:cNvSpPr>
                  <a:spLocks noChangeArrowheads="1"/>
                </p:cNvSpPr>
                <p:nvPr/>
              </p:nvSpPr>
              <p:spPr bwMode="auto">
                <a:xfrm>
                  <a:off x="9283700" y="3736975"/>
                  <a:ext cx="215900" cy="19050"/>
                </a:xfrm>
                <a:prstGeom prst="rect">
                  <a:avLst/>
                </a:prstGeom>
                <a:solidFill>
                  <a:srgbClr val="D280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 name="Freeform 510">
                  <a:extLst>
                    <a:ext uri="{FF2B5EF4-FFF2-40B4-BE49-F238E27FC236}">
                      <a16:creationId xmlns:a16="http://schemas.microsoft.com/office/drawing/2014/main" id="{D9E3E967-8666-9A2E-2A28-7FDD6127CEDA}"/>
                    </a:ext>
                  </a:extLst>
                </p:cNvPr>
                <p:cNvSpPr>
                  <a:spLocks/>
                </p:cNvSpPr>
                <p:nvPr/>
              </p:nvSpPr>
              <p:spPr bwMode="auto">
                <a:xfrm>
                  <a:off x="9251950" y="3429000"/>
                  <a:ext cx="279400" cy="25400"/>
                </a:xfrm>
                <a:custGeom>
                  <a:avLst/>
                  <a:gdLst>
                    <a:gd name="T0" fmla="*/ 172 w 176"/>
                    <a:gd name="T1" fmla="*/ 16 h 16"/>
                    <a:gd name="T2" fmla="*/ 2 w 176"/>
                    <a:gd name="T3" fmla="*/ 16 h 16"/>
                    <a:gd name="T4" fmla="*/ 0 w 176"/>
                    <a:gd name="T5" fmla="*/ 0 h 16"/>
                    <a:gd name="T6" fmla="*/ 176 w 176"/>
                    <a:gd name="T7" fmla="*/ 0 h 16"/>
                    <a:gd name="T8" fmla="*/ 172 w 176"/>
                    <a:gd name="T9" fmla="*/ 16 h 16"/>
                  </a:gdLst>
                  <a:ahLst/>
                  <a:cxnLst>
                    <a:cxn ang="0">
                      <a:pos x="T0" y="T1"/>
                    </a:cxn>
                    <a:cxn ang="0">
                      <a:pos x="T2" y="T3"/>
                    </a:cxn>
                    <a:cxn ang="0">
                      <a:pos x="T4" y="T5"/>
                    </a:cxn>
                    <a:cxn ang="0">
                      <a:pos x="T6" y="T7"/>
                    </a:cxn>
                    <a:cxn ang="0">
                      <a:pos x="T8" y="T9"/>
                    </a:cxn>
                  </a:cxnLst>
                  <a:rect l="0" t="0" r="r" b="b"/>
                  <a:pathLst>
                    <a:path w="176" h="16">
                      <a:moveTo>
                        <a:pt x="172" y="16"/>
                      </a:moveTo>
                      <a:lnTo>
                        <a:pt x="2" y="16"/>
                      </a:lnTo>
                      <a:lnTo>
                        <a:pt x="0" y="0"/>
                      </a:lnTo>
                      <a:lnTo>
                        <a:pt x="176" y="0"/>
                      </a:lnTo>
                      <a:lnTo>
                        <a:pt x="172" y="16"/>
                      </a:lnTo>
                      <a:close/>
                    </a:path>
                  </a:pathLst>
                </a:custGeom>
                <a:solidFill>
                  <a:srgbClr val="D280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 name="Freeform 511">
                  <a:extLst>
                    <a:ext uri="{FF2B5EF4-FFF2-40B4-BE49-F238E27FC236}">
                      <a16:creationId xmlns:a16="http://schemas.microsoft.com/office/drawing/2014/main" id="{552988E8-3EBB-68FE-B84F-47E030697CA8}"/>
                    </a:ext>
                  </a:extLst>
                </p:cNvPr>
                <p:cNvSpPr>
                  <a:spLocks/>
                </p:cNvSpPr>
                <p:nvPr/>
              </p:nvSpPr>
              <p:spPr bwMode="auto">
                <a:xfrm>
                  <a:off x="9255125" y="3454400"/>
                  <a:ext cx="31750" cy="282575"/>
                </a:xfrm>
                <a:custGeom>
                  <a:avLst/>
                  <a:gdLst>
                    <a:gd name="T0" fmla="*/ 18 w 20"/>
                    <a:gd name="T1" fmla="*/ 178 h 178"/>
                    <a:gd name="T2" fmla="*/ 0 w 20"/>
                    <a:gd name="T3" fmla="*/ 0 h 178"/>
                    <a:gd name="T4" fmla="*/ 4 w 20"/>
                    <a:gd name="T5" fmla="*/ 0 h 178"/>
                    <a:gd name="T6" fmla="*/ 20 w 20"/>
                    <a:gd name="T7" fmla="*/ 178 h 178"/>
                    <a:gd name="T8" fmla="*/ 18 w 20"/>
                    <a:gd name="T9" fmla="*/ 178 h 178"/>
                  </a:gdLst>
                  <a:ahLst/>
                  <a:cxnLst>
                    <a:cxn ang="0">
                      <a:pos x="T0" y="T1"/>
                    </a:cxn>
                    <a:cxn ang="0">
                      <a:pos x="T2" y="T3"/>
                    </a:cxn>
                    <a:cxn ang="0">
                      <a:pos x="T4" y="T5"/>
                    </a:cxn>
                    <a:cxn ang="0">
                      <a:pos x="T6" y="T7"/>
                    </a:cxn>
                    <a:cxn ang="0">
                      <a:pos x="T8" y="T9"/>
                    </a:cxn>
                  </a:cxnLst>
                  <a:rect l="0" t="0" r="r" b="b"/>
                  <a:pathLst>
                    <a:path w="20" h="178">
                      <a:moveTo>
                        <a:pt x="18" y="178"/>
                      </a:moveTo>
                      <a:lnTo>
                        <a:pt x="0" y="0"/>
                      </a:lnTo>
                      <a:lnTo>
                        <a:pt x="4" y="0"/>
                      </a:lnTo>
                      <a:lnTo>
                        <a:pt x="20" y="178"/>
                      </a:lnTo>
                      <a:lnTo>
                        <a:pt x="18" y="178"/>
                      </a:lnTo>
                      <a:close/>
                    </a:path>
                  </a:pathLst>
                </a:custGeom>
                <a:solidFill>
                  <a:srgbClr val="D280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5" name="Freeform 512">
                  <a:extLst>
                    <a:ext uri="{FF2B5EF4-FFF2-40B4-BE49-F238E27FC236}">
                      <a16:creationId xmlns:a16="http://schemas.microsoft.com/office/drawing/2014/main" id="{87F94428-8D13-9831-1BD0-A4238B134F54}"/>
                    </a:ext>
                  </a:extLst>
                </p:cNvPr>
                <p:cNvSpPr>
                  <a:spLocks/>
                </p:cNvSpPr>
                <p:nvPr/>
              </p:nvSpPr>
              <p:spPr bwMode="auto">
                <a:xfrm>
                  <a:off x="9493250" y="3454400"/>
                  <a:ext cx="31750" cy="285750"/>
                </a:xfrm>
                <a:custGeom>
                  <a:avLst/>
                  <a:gdLst>
                    <a:gd name="T0" fmla="*/ 4 w 20"/>
                    <a:gd name="T1" fmla="*/ 180 h 180"/>
                    <a:gd name="T2" fmla="*/ 0 w 20"/>
                    <a:gd name="T3" fmla="*/ 178 h 180"/>
                    <a:gd name="T4" fmla="*/ 18 w 20"/>
                    <a:gd name="T5" fmla="*/ 0 h 180"/>
                    <a:gd name="T6" fmla="*/ 20 w 20"/>
                    <a:gd name="T7" fmla="*/ 0 h 180"/>
                    <a:gd name="T8" fmla="*/ 4 w 20"/>
                    <a:gd name="T9" fmla="*/ 180 h 180"/>
                  </a:gdLst>
                  <a:ahLst/>
                  <a:cxnLst>
                    <a:cxn ang="0">
                      <a:pos x="T0" y="T1"/>
                    </a:cxn>
                    <a:cxn ang="0">
                      <a:pos x="T2" y="T3"/>
                    </a:cxn>
                    <a:cxn ang="0">
                      <a:pos x="T4" y="T5"/>
                    </a:cxn>
                    <a:cxn ang="0">
                      <a:pos x="T6" y="T7"/>
                    </a:cxn>
                    <a:cxn ang="0">
                      <a:pos x="T8" y="T9"/>
                    </a:cxn>
                  </a:cxnLst>
                  <a:rect l="0" t="0" r="r" b="b"/>
                  <a:pathLst>
                    <a:path w="20" h="180">
                      <a:moveTo>
                        <a:pt x="4" y="180"/>
                      </a:moveTo>
                      <a:lnTo>
                        <a:pt x="0" y="178"/>
                      </a:lnTo>
                      <a:lnTo>
                        <a:pt x="18" y="0"/>
                      </a:lnTo>
                      <a:lnTo>
                        <a:pt x="20" y="0"/>
                      </a:lnTo>
                      <a:lnTo>
                        <a:pt x="4" y="180"/>
                      </a:lnTo>
                      <a:close/>
                    </a:path>
                  </a:pathLst>
                </a:custGeom>
                <a:solidFill>
                  <a:srgbClr val="D280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Freeform 513">
                  <a:extLst>
                    <a:ext uri="{FF2B5EF4-FFF2-40B4-BE49-F238E27FC236}">
                      <a16:creationId xmlns:a16="http://schemas.microsoft.com/office/drawing/2014/main" id="{66862ECC-E1CA-914F-934B-9B4644E4E293}"/>
                    </a:ext>
                  </a:extLst>
                </p:cNvPr>
                <p:cNvSpPr>
                  <a:spLocks/>
                </p:cNvSpPr>
                <p:nvPr/>
              </p:nvSpPr>
              <p:spPr bwMode="auto">
                <a:xfrm>
                  <a:off x="9264650" y="3448050"/>
                  <a:ext cx="53975" cy="82550"/>
                </a:xfrm>
                <a:custGeom>
                  <a:avLst/>
                  <a:gdLst>
                    <a:gd name="T0" fmla="*/ 0 w 34"/>
                    <a:gd name="T1" fmla="*/ 52 h 52"/>
                    <a:gd name="T2" fmla="*/ 0 w 34"/>
                    <a:gd name="T3" fmla="*/ 50 h 52"/>
                    <a:gd name="T4" fmla="*/ 32 w 34"/>
                    <a:gd name="T5" fmla="*/ 0 h 52"/>
                    <a:gd name="T6" fmla="*/ 34 w 34"/>
                    <a:gd name="T7" fmla="*/ 2 h 52"/>
                    <a:gd name="T8" fmla="*/ 0 w 34"/>
                    <a:gd name="T9" fmla="*/ 52 h 52"/>
                  </a:gdLst>
                  <a:ahLst/>
                  <a:cxnLst>
                    <a:cxn ang="0">
                      <a:pos x="T0" y="T1"/>
                    </a:cxn>
                    <a:cxn ang="0">
                      <a:pos x="T2" y="T3"/>
                    </a:cxn>
                    <a:cxn ang="0">
                      <a:pos x="T4" y="T5"/>
                    </a:cxn>
                    <a:cxn ang="0">
                      <a:pos x="T6" y="T7"/>
                    </a:cxn>
                    <a:cxn ang="0">
                      <a:pos x="T8" y="T9"/>
                    </a:cxn>
                  </a:cxnLst>
                  <a:rect l="0" t="0" r="r" b="b"/>
                  <a:pathLst>
                    <a:path w="34" h="52">
                      <a:moveTo>
                        <a:pt x="0" y="52"/>
                      </a:moveTo>
                      <a:lnTo>
                        <a:pt x="0" y="50"/>
                      </a:lnTo>
                      <a:lnTo>
                        <a:pt x="32" y="0"/>
                      </a:lnTo>
                      <a:lnTo>
                        <a:pt x="34" y="2"/>
                      </a:lnTo>
                      <a:lnTo>
                        <a:pt x="0" y="52"/>
                      </a:lnTo>
                      <a:close/>
                    </a:path>
                  </a:pathLst>
                </a:custGeom>
                <a:solidFill>
                  <a:srgbClr val="D280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 name="Freeform 514">
                  <a:extLst>
                    <a:ext uri="{FF2B5EF4-FFF2-40B4-BE49-F238E27FC236}">
                      <a16:creationId xmlns:a16="http://schemas.microsoft.com/office/drawing/2014/main" id="{9E3A7C06-74A2-C527-BAFB-EB27C047D345}"/>
                    </a:ext>
                  </a:extLst>
                </p:cNvPr>
                <p:cNvSpPr>
                  <a:spLocks/>
                </p:cNvSpPr>
                <p:nvPr/>
              </p:nvSpPr>
              <p:spPr bwMode="auto">
                <a:xfrm>
                  <a:off x="9267825" y="3448050"/>
                  <a:ext cx="88900" cy="133350"/>
                </a:xfrm>
                <a:custGeom>
                  <a:avLst/>
                  <a:gdLst>
                    <a:gd name="T0" fmla="*/ 2 w 56"/>
                    <a:gd name="T1" fmla="*/ 84 h 84"/>
                    <a:gd name="T2" fmla="*/ 0 w 56"/>
                    <a:gd name="T3" fmla="*/ 80 h 84"/>
                    <a:gd name="T4" fmla="*/ 54 w 56"/>
                    <a:gd name="T5" fmla="*/ 0 h 84"/>
                    <a:gd name="T6" fmla="*/ 56 w 56"/>
                    <a:gd name="T7" fmla="*/ 2 h 84"/>
                    <a:gd name="T8" fmla="*/ 2 w 56"/>
                    <a:gd name="T9" fmla="*/ 84 h 84"/>
                  </a:gdLst>
                  <a:ahLst/>
                  <a:cxnLst>
                    <a:cxn ang="0">
                      <a:pos x="T0" y="T1"/>
                    </a:cxn>
                    <a:cxn ang="0">
                      <a:pos x="T2" y="T3"/>
                    </a:cxn>
                    <a:cxn ang="0">
                      <a:pos x="T4" y="T5"/>
                    </a:cxn>
                    <a:cxn ang="0">
                      <a:pos x="T6" y="T7"/>
                    </a:cxn>
                    <a:cxn ang="0">
                      <a:pos x="T8" y="T9"/>
                    </a:cxn>
                  </a:cxnLst>
                  <a:rect l="0" t="0" r="r" b="b"/>
                  <a:pathLst>
                    <a:path w="56" h="84">
                      <a:moveTo>
                        <a:pt x="2" y="84"/>
                      </a:moveTo>
                      <a:lnTo>
                        <a:pt x="0" y="80"/>
                      </a:lnTo>
                      <a:lnTo>
                        <a:pt x="54" y="0"/>
                      </a:lnTo>
                      <a:lnTo>
                        <a:pt x="56" y="2"/>
                      </a:lnTo>
                      <a:lnTo>
                        <a:pt x="2" y="84"/>
                      </a:lnTo>
                      <a:close/>
                    </a:path>
                  </a:pathLst>
                </a:custGeom>
                <a:solidFill>
                  <a:srgbClr val="D280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Freeform 515">
                  <a:extLst>
                    <a:ext uri="{FF2B5EF4-FFF2-40B4-BE49-F238E27FC236}">
                      <a16:creationId xmlns:a16="http://schemas.microsoft.com/office/drawing/2014/main" id="{1F28FC37-62C0-2C41-D7DA-3FABDF3120A5}"/>
                    </a:ext>
                  </a:extLst>
                </p:cNvPr>
                <p:cNvSpPr>
                  <a:spLocks/>
                </p:cNvSpPr>
                <p:nvPr/>
              </p:nvSpPr>
              <p:spPr bwMode="auto">
                <a:xfrm>
                  <a:off x="9274175" y="3448050"/>
                  <a:ext cx="123825" cy="184150"/>
                </a:xfrm>
                <a:custGeom>
                  <a:avLst/>
                  <a:gdLst>
                    <a:gd name="T0" fmla="*/ 0 w 78"/>
                    <a:gd name="T1" fmla="*/ 116 h 116"/>
                    <a:gd name="T2" fmla="*/ 0 w 78"/>
                    <a:gd name="T3" fmla="*/ 112 h 116"/>
                    <a:gd name="T4" fmla="*/ 76 w 78"/>
                    <a:gd name="T5" fmla="*/ 0 h 116"/>
                    <a:gd name="T6" fmla="*/ 78 w 78"/>
                    <a:gd name="T7" fmla="*/ 2 h 116"/>
                    <a:gd name="T8" fmla="*/ 0 w 78"/>
                    <a:gd name="T9" fmla="*/ 116 h 116"/>
                  </a:gdLst>
                  <a:ahLst/>
                  <a:cxnLst>
                    <a:cxn ang="0">
                      <a:pos x="T0" y="T1"/>
                    </a:cxn>
                    <a:cxn ang="0">
                      <a:pos x="T2" y="T3"/>
                    </a:cxn>
                    <a:cxn ang="0">
                      <a:pos x="T4" y="T5"/>
                    </a:cxn>
                    <a:cxn ang="0">
                      <a:pos x="T6" y="T7"/>
                    </a:cxn>
                    <a:cxn ang="0">
                      <a:pos x="T8" y="T9"/>
                    </a:cxn>
                  </a:cxnLst>
                  <a:rect l="0" t="0" r="r" b="b"/>
                  <a:pathLst>
                    <a:path w="78" h="116">
                      <a:moveTo>
                        <a:pt x="0" y="116"/>
                      </a:moveTo>
                      <a:lnTo>
                        <a:pt x="0" y="112"/>
                      </a:lnTo>
                      <a:lnTo>
                        <a:pt x="76" y="0"/>
                      </a:lnTo>
                      <a:lnTo>
                        <a:pt x="78" y="2"/>
                      </a:lnTo>
                      <a:lnTo>
                        <a:pt x="0" y="116"/>
                      </a:lnTo>
                      <a:close/>
                    </a:path>
                  </a:pathLst>
                </a:custGeom>
                <a:solidFill>
                  <a:srgbClr val="D280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9" name="Freeform 516">
                  <a:extLst>
                    <a:ext uri="{FF2B5EF4-FFF2-40B4-BE49-F238E27FC236}">
                      <a16:creationId xmlns:a16="http://schemas.microsoft.com/office/drawing/2014/main" id="{2966577D-99F8-6374-3737-CF4160CA6CDE}"/>
                    </a:ext>
                  </a:extLst>
                </p:cNvPr>
                <p:cNvSpPr>
                  <a:spLocks/>
                </p:cNvSpPr>
                <p:nvPr/>
              </p:nvSpPr>
              <p:spPr bwMode="auto">
                <a:xfrm>
                  <a:off x="9277350" y="3448050"/>
                  <a:ext cx="155575" cy="244475"/>
                </a:xfrm>
                <a:custGeom>
                  <a:avLst/>
                  <a:gdLst>
                    <a:gd name="T0" fmla="*/ 2 w 98"/>
                    <a:gd name="T1" fmla="*/ 154 h 154"/>
                    <a:gd name="T2" fmla="*/ 0 w 98"/>
                    <a:gd name="T3" fmla="*/ 150 h 154"/>
                    <a:gd name="T4" fmla="*/ 96 w 98"/>
                    <a:gd name="T5" fmla="*/ 0 h 154"/>
                    <a:gd name="T6" fmla="*/ 98 w 98"/>
                    <a:gd name="T7" fmla="*/ 2 h 154"/>
                    <a:gd name="T8" fmla="*/ 2 w 98"/>
                    <a:gd name="T9" fmla="*/ 154 h 154"/>
                  </a:gdLst>
                  <a:ahLst/>
                  <a:cxnLst>
                    <a:cxn ang="0">
                      <a:pos x="T0" y="T1"/>
                    </a:cxn>
                    <a:cxn ang="0">
                      <a:pos x="T2" y="T3"/>
                    </a:cxn>
                    <a:cxn ang="0">
                      <a:pos x="T4" y="T5"/>
                    </a:cxn>
                    <a:cxn ang="0">
                      <a:pos x="T6" y="T7"/>
                    </a:cxn>
                    <a:cxn ang="0">
                      <a:pos x="T8" y="T9"/>
                    </a:cxn>
                  </a:cxnLst>
                  <a:rect l="0" t="0" r="r" b="b"/>
                  <a:pathLst>
                    <a:path w="98" h="154">
                      <a:moveTo>
                        <a:pt x="2" y="154"/>
                      </a:moveTo>
                      <a:lnTo>
                        <a:pt x="0" y="150"/>
                      </a:lnTo>
                      <a:lnTo>
                        <a:pt x="96" y="0"/>
                      </a:lnTo>
                      <a:lnTo>
                        <a:pt x="98" y="2"/>
                      </a:lnTo>
                      <a:lnTo>
                        <a:pt x="2" y="154"/>
                      </a:lnTo>
                      <a:close/>
                    </a:path>
                  </a:pathLst>
                </a:custGeom>
                <a:solidFill>
                  <a:srgbClr val="D280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0" name="Freeform 517">
                  <a:extLst>
                    <a:ext uri="{FF2B5EF4-FFF2-40B4-BE49-F238E27FC236}">
                      <a16:creationId xmlns:a16="http://schemas.microsoft.com/office/drawing/2014/main" id="{0323B1D3-00C6-AB20-659D-37334A3D5D9C}"/>
                    </a:ext>
                  </a:extLst>
                </p:cNvPr>
                <p:cNvSpPr>
                  <a:spLocks/>
                </p:cNvSpPr>
                <p:nvPr/>
              </p:nvSpPr>
              <p:spPr bwMode="auto">
                <a:xfrm>
                  <a:off x="9286875" y="3448050"/>
                  <a:ext cx="193675" cy="292100"/>
                </a:xfrm>
                <a:custGeom>
                  <a:avLst/>
                  <a:gdLst>
                    <a:gd name="T0" fmla="*/ 4 w 122"/>
                    <a:gd name="T1" fmla="*/ 184 h 184"/>
                    <a:gd name="T2" fmla="*/ 0 w 122"/>
                    <a:gd name="T3" fmla="*/ 182 h 184"/>
                    <a:gd name="T4" fmla="*/ 120 w 122"/>
                    <a:gd name="T5" fmla="*/ 0 h 184"/>
                    <a:gd name="T6" fmla="*/ 122 w 122"/>
                    <a:gd name="T7" fmla="*/ 2 h 184"/>
                    <a:gd name="T8" fmla="*/ 4 w 122"/>
                    <a:gd name="T9" fmla="*/ 184 h 184"/>
                  </a:gdLst>
                  <a:ahLst/>
                  <a:cxnLst>
                    <a:cxn ang="0">
                      <a:pos x="T0" y="T1"/>
                    </a:cxn>
                    <a:cxn ang="0">
                      <a:pos x="T2" y="T3"/>
                    </a:cxn>
                    <a:cxn ang="0">
                      <a:pos x="T4" y="T5"/>
                    </a:cxn>
                    <a:cxn ang="0">
                      <a:pos x="T6" y="T7"/>
                    </a:cxn>
                    <a:cxn ang="0">
                      <a:pos x="T8" y="T9"/>
                    </a:cxn>
                  </a:cxnLst>
                  <a:rect l="0" t="0" r="r" b="b"/>
                  <a:pathLst>
                    <a:path w="122" h="184">
                      <a:moveTo>
                        <a:pt x="4" y="184"/>
                      </a:moveTo>
                      <a:lnTo>
                        <a:pt x="0" y="182"/>
                      </a:lnTo>
                      <a:lnTo>
                        <a:pt x="120" y="0"/>
                      </a:lnTo>
                      <a:lnTo>
                        <a:pt x="122" y="2"/>
                      </a:lnTo>
                      <a:lnTo>
                        <a:pt x="4" y="184"/>
                      </a:lnTo>
                      <a:close/>
                    </a:path>
                  </a:pathLst>
                </a:custGeom>
                <a:solidFill>
                  <a:srgbClr val="D280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Freeform 518">
                  <a:extLst>
                    <a:ext uri="{FF2B5EF4-FFF2-40B4-BE49-F238E27FC236}">
                      <a16:creationId xmlns:a16="http://schemas.microsoft.com/office/drawing/2014/main" id="{28857877-76EB-8030-C861-87B8190A0086}"/>
                    </a:ext>
                  </a:extLst>
                </p:cNvPr>
                <p:cNvSpPr>
                  <a:spLocks/>
                </p:cNvSpPr>
                <p:nvPr/>
              </p:nvSpPr>
              <p:spPr bwMode="auto">
                <a:xfrm>
                  <a:off x="9324975" y="3448050"/>
                  <a:ext cx="193675" cy="298450"/>
                </a:xfrm>
                <a:custGeom>
                  <a:avLst/>
                  <a:gdLst>
                    <a:gd name="T0" fmla="*/ 4 w 122"/>
                    <a:gd name="T1" fmla="*/ 188 h 188"/>
                    <a:gd name="T2" fmla="*/ 0 w 122"/>
                    <a:gd name="T3" fmla="*/ 186 h 188"/>
                    <a:gd name="T4" fmla="*/ 120 w 122"/>
                    <a:gd name="T5" fmla="*/ 0 h 188"/>
                    <a:gd name="T6" fmla="*/ 122 w 122"/>
                    <a:gd name="T7" fmla="*/ 2 h 188"/>
                    <a:gd name="T8" fmla="*/ 4 w 122"/>
                    <a:gd name="T9" fmla="*/ 188 h 188"/>
                  </a:gdLst>
                  <a:ahLst/>
                  <a:cxnLst>
                    <a:cxn ang="0">
                      <a:pos x="T0" y="T1"/>
                    </a:cxn>
                    <a:cxn ang="0">
                      <a:pos x="T2" y="T3"/>
                    </a:cxn>
                    <a:cxn ang="0">
                      <a:pos x="T4" y="T5"/>
                    </a:cxn>
                    <a:cxn ang="0">
                      <a:pos x="T6" y="T7"/>
                    </a:cxn>
                    <a:cxn ang="0">
                      <a:pos x="T8" y="T9"/>
                    </a:cxn>
                  </a:cxnLst>
                  <a:rect l="0" t="0" r="r" b="b"/>
                  <a:pathLst>
                    <a:path w="122" h="188">
                      <a:moveTo>
                        <a:pt x="4" y="188"/>
                      </a:moveTo>
                      <a:lnTo>
                        <a:pt x="0" y="186"/>
                      </a:lnTo>
                      <a:lnTo>
                        <a:pt x="120" y="0"/>
                      </a:lnTo>
                      <a:lnTo>
                        <a:pt x="122" y="2"/>
                      </a:lnTo>
                      <a:lnTo>
                        <a:pt x="4" y="188"/>
                      </a:lnTo>
                      <a:close/>
                    </a:path>
                  </a:pathLst>
                </a:custGeom>
                <a:solidFill>
                  <a:srgbClr val="D280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Freeform 519">
                  <a:extLst>
                    <a:ext uri="{FF2B5EF4-FFF2-40B4-BE49-F238E27FC236}">
                      <a16:creationId xmlns:a16="http://schemas.microsoft.com/office/drawing/2014/main" id="{91D20F28-7710-AF3E-3DCD-DFCA126EC906}"/>
                    </a:ext>
                  </a:extLst>
                </p:cNvPr>
                <p:cNvSpPr>
                  <a:spLocks/>
                </p:cNvSpPr>
                <p:nvPr/>
              </p:nvSpPr>
              <p:spPr bwMode="auto">
                <a:xfrm>
                  <a:off x="9372600" y="3502025"/>
                  <a:ext cx="146050" cy="250825"/>
                </a:xfrm>
                <a:custGeom>
                  <a:avLst/>
                  <a:gdLst>
                    <a:gd name="T0" fmla="*/ 2 w 92"/>
                    <a:gd name="T1" fmla="*/ 158 h 158"/>
                    <a:gd name="T2" fmla="*/ 0 w 92"/>
                    <a:gd name="T3" fmla="*/ 156 h 158"/>
                    <a:gd name="T4" fmla="*/ 92 w 92"/>
                    <a:gd name="T5" fmla="*/ 0 h 158"/>
                    <a:gd name="T6" fmla="*/ 92 w 92"/>
                    <a:gd name="T7" fmla="*/ 8 h 158"/>
                    <a:gd name="T8" fmla="*/ 2 w 92"/>
                    <a:gd name="T9" fmla="*/ 158 h 158"/>
                  </a:gdLst>
                  <a:ahLst/>
                  <a:cxnLst>
                    <a:cxn ang="0">
                      <a:pos x="T0" y="T1"/>
                    </a:cxn>
                    <a:cxn ang="0">
                      <a:pos x="T2" y="T3"/>
                    </a:cxn>
                    <a:cxn ang="0">
                      <a:pos x="T4" y="T5"/>
                    </a:cxn>
                    <a:cxn ang="0">
                      <a:pos x="T6" y="T7"/>
                    </a:cxn>
                    <a:cxn ang="0">
                      <a:pos x="T8" y="T9"/>
                    </a:cxn>
                  </a:cxnLst>
                  <a:rect l="0" t="0" r="r" b="b"/>
                  <a:pathLst>
                    <a:path w="92" h="158">
                      <a:moveTo>
                        <a:pt x="2" y="158"/>
                      </a:moveTo>
                      <a:lnTo>
                        <a:pt x="0" y="156"/>
                      </a:lnTo>
                      <a:lnTo>
                        <a:pt x="92" y="0"/>
                      </a:lnTo>
                      <a:lnTo>
                        <a:pt x="92" y="8"/>
                      </a:lnTo>
                      <a:lnTo>
                        <a:pt x="2" y="158"/>
                      </a:lnTo>
                      <a:close/>
                    </a:path>
                  </a:pathLst>
                </a:custGeom>
                <a:solidFill>
                  <a:srgbClr val="D280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3" name="Freeform 520">
                  <a:extLst>
                    <a:ext uri="{FF2B5EF4-FFF2-40B4-BE49-F238E27FC236}">
                      <a16:creationId xmlns:a16="http://schemas.microsoft.com/office/drawing/2014/main" id="{9070979C-0086-5C84-F1FA-8EB1BE8EB6EB}"/>
                    </a:ext>
                  </a:extLst>
                </p:cNvPr>
                <p:cNvSpPr>
                  <a:spLocks/>
                </p:cNvSpPr>
                <p:nvPr/>
              </p:nvSpPr>
              <p:spPr bwMode="auto">
                <a:xfrm>
                  <a:off x="9407525" y="3571875"/>
                  <a:ext cx="104775" cy="180975"/>
                </a:xfrm>
                <a:custGeom>
                  <a:avLst/>
                  <a:gdLst>
                    <a:gd name="T0" fmla="*/ 2 w 66"/>
                    <a:gd name="T1" fmla="*/ 114 h 114"/>
                    <a:gd name="T2" fmla="*/ 0 w 66"/>
                    <a:gd name="T3" fmla="*/ 112 h 114"/>
                    <a:gd name="T4" fmla="*/ 66 w 66"/>
                    <a:gd name="T5" fmla="*/ 0 h 114"/>
                    <a:gd name="T6" fmla="*/ 66 w 66"/>
                    <a:gd name="T7" fmla="*/ 6 h 114"/>
                    <a:gd name="T8" fmla="*/ 2 w 66"/>
                    <a:gd name="T9" fmla="*/ 114 h 114"/>
                  </a:gdLst>
                  <a:ahLst/>
                  <a:cxnLst>
                    <a:cxn ang="0">
                      <a:pos x="T0" y="T1"/>
                    </a:cxn>
                    <a:cxn ang="0">
                      <a:pos x="T2" y="T3"/>
                    </a:cxn>
                    <a:cxn ang="0">
                      <a:pos x="T4" y="T5"/>
                    </a:cxn>
                    <a:cxn ang="0">
                      <a:pos x="T6" y="T7"/>
                    </a:cxn>
                    <a:cxn ang="0">
                      <a:pos x="T8" y="T9"/>
                    </a:cxn>
                  </a:cxnLst>
                  <a:rect l="0" t="0" r="r" b="b"/>
                  <a:pathLst>
                    <a:path w="66" h="114">
                      <a:moveTo>
                        <a:pt x="2" y="114"/>
                      </a:moveTo>
                      <a:lnTo>
                        <a:pt x="0" y="112"/>
                      </a:lnTo>
                      <a:lnTo>
                        <a:pt x="66" y="0"/>
                      </a:lnTo>
                      <a:lnTo>
                        <a:pt x="66" y="6"/>
                      </a:lnTo>
                      <a:lnTo>
                        <a:pt x="2" y="114"/>
                      </a:lnTo>
                      <a:close/>
                    </a:path>
                  </a:pathLst>
                </a:custGeom>
                <a:solidFill>
                  <a:srgbClr val="D280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 name="Freeform 521">
                  <a:extLst>
                    <a:ext uri="{FF2B5EF4-FFF2-40B4-BE49-F238E27FC236}">
                      <a16:creationId xmlns:a16="http://schemas.microsoft.com/office/drawing/2014/main" id="{87433F26-8ECF-1E67-76DD-E538F7031C7A}"/>
                    </a:ext>
                  </a:extLst>
                </p:cNvPr>
                <p:cNvSpPr>
                  <a:spLocks/>
                </p:cNvSpPr>
                <p:nvPr/>
              </p:nvSpPr>
              <p:spPr bwMode="auto">
                <a:xfrm>
                  <a:off x="9455150" y="3670300"/>
                  <a:ext cx="50800" cy="79375"/>
                </a:xfrm>
                <a:custGeom>
                  <a:avLst/>
                  <a:gdLst>
                    <a:gd name="T0" fmla="*/ 4 w 32"/>
                    <a:gd name="T1" fmla="*/ 50 h 50"/>
                    <a:gd name="T2" fmla="*/ 0 w 32"/>
                    <a:gd name="T3" fmla="*/ 48 h 50"/>
                    <a:gd name="T4" fmla="*/ 30 w 32"/>
                    <a:gd name="T5" fmla="*/ 0 h 50"/>
                    <a:gd name="T6" fmla="*/ 32 w 32"/>
                    <a:gd name="T7" fmla="*/ 4 h 50"/>
                    <a:gd name="T8" fmla="*/ 4 w 32"/>
                    <a:gd name="T9" fmla="*/ 50 h 50"/>
                  </a:gdLst>
                  <a:ahLst/>
                  <a:cxnLst>
                    <a:cxn ang="0">
                      <a:pos x="T0" y="T1"/>
                    </a:cxn>
                    <a:cxn ang="0">
                      <a:pos x="T2" y="T3"/>
                    </a:cxn>
                    <a:cxn ang="0">
                      <a:pos x="T4" y="T5"/>
                    </a:cxn>
                    <a:cxn ang="0">
                      <a:pos x="T6" y="T7"/>
                    </a:cxn>
                    <a:cxn ang="0">
                      <a:pos x="T8" y="T9"/>
                    </a:cxn>
                  </a:cxnLst>
                  <a:rect l="0" t="0" r="r" b="b"/>
                  <a:pathLst>
                    <a:path w="32" h="50">
                      <a:moveTo>
                        <a:pt x="4" y="50"/>
                      </a:moveTo>
                      <a:lnTo>
                        <a:pt x="0" y="48"/>
                      </a:lnTo>
                      <a:lnTo>
                        <a:pt x="30" y="0"/>
                      </a:lnTo>
                      <a:lnTo>
                        <a:pt x="32" y="4"/>
                      </a:lnTo>
                      <a:lnTo>
                        <a:pt x="4" y="50"/>
                      </a:lnTo>
                      <a:close/>
                    </a:path>
                  </a:pathLst>
                </a:custGeom>
                <a:solidFill>
                  <a:srgbClr val="D280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5" name="Freeform 522">
                  <a:extLst>
                    <a:ext uri="{FF2B5EF4-FFF2-40B4-BE49-F238E27FC236}">
                      <a16:creationId xmlns:a16="http://schemas.microsoft.com/office/drawing/2014/main" id="{3F10833F-6E0E-A9F4-CA5D-10C4CA3DE230}"/>
                    </a:ext>
                  </a:extLst>
                </p:cNvPr>
                <p:cNvSpPr>
                  <a:spLocks/>
                </p:cNvSpPr>
                <p:nvPr/>
              </p:nvSpPr>
              <p:spPr bwMode="auto">
                <a:xfrm>
                  <a:off x="9290050" y="3441700"/>
                  <a:ext cx="219075" cy="155575"/>
                </a:xfrm>
                <a:custGeom>
                  <a:avLst/>
                  <a:gdLst>
                    <a:gd name="T0" fmla="*/ 138 w 138"/>
                    <a:gd name="T1" fmla="*/ 98 h 98"/>
                    <a:gd name="T2" fmla="*/ 0 w 138"/>
                    <a:gd name="T3" fmla="*/ 4 h 98"/>
                    <a:gd name="T4" fmla="*/ 0 w 138"/>
                    <a:gd name="T5" fmla="*/ 0 h 98"/>
                    <a:gd name="T6" fmla="*/ 138 w 138"/>
                    <a:gd name="T7" fmla="*/ 94 h 98"/>
                    <a:gd name="T8" fmla="*/ 138 w 138"/>
                    <a:gd name="T9" fmla="*/ 98 h 98"/>
                  </a:gdLst>
                  <a:ahLst/>
                  <a:cxnLst>
                    <a:cxn ang="0">
                      <a:pos x="T0" y="T1"/>
                    </a:cxn>
                    <a:cxn ang="0">
                      <a:pos x="T2" y="T3"/>
                    </a:cxn>
                    <a:cxn ang="0">
                      <a:pos x="T4" y="T5"/>
                    </a:cxn>
                    <a:cxn ang="0">
                      <a:pos x="T6" y="T7"/>
                    </a:cxn>
                    <a:cxn ang="0">
                      <a:pos x="T8" y="T9"/>
                    </a:cxn>
                  </a:cxnLst>
                  <a:rect l="0" t="0" r="r" b="b"/>
                  <a:pathLst>
                    <a:path w="138" h="98">
                      <a:moveTo>
                        <a:pt x="138" y="98"/>
                      </a:moveTo>
                      <a:lnTo>
                        <a:pt x="0" y="4"/>
                      </a:lnTo>
                      <a:lnTo>
                        <a:pt x="0" y="0"/>
                      </a:lnTo>
                      <a:lnTo>
                        <a:pt x="138" y="94"/>
                      </a:lnTo>
                      <a:lnTo>
                        <a:pt x="138" y="98"/>
                      </a:lnTo>
                      <a:close/>
                    </a:path>
                  </a:pathLst>
                </a:custGeom>
                <a:solidFill>
                  <a:srgbClr val="D280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6" name="Freeform 523">
                  <a:extLst>
                    <a:ext uri="{FF2B5EF4-FFF2-40B4-BE49-F238E27FC236}">
                      <a16:creationId xmlns:a16="http://schemas.microsoft.com/office/drawing/2014/main" id="{F7791481-B81F-44CE-97E4-8C415DAE422D}"/>
                    </a:ext>
                  </a:extLst>
                </p:cNvPr>
                <p:cNvSpPr>
                  <a:spLocks/>
                </p:cNvSpPr>
                <p:nvPr/>
              </p:nvSpPr>
              <p:spPr bwMode="auto">
                <a:xfrm>
                  <a:off x="9366250" y="3441700"/>
                  <a:ext cx="149225" cy="104775"/>
                </a:xfrm>
                <a:custGeom>
                  <a:avLst/>
                  <a:gdLst>
                    <a:gd name="T0" fmla="*/ 94 w 94"/>
                    <a:gd name="T1" fmla="*/ 66 h 66"/>
                    <a:gd name="T2" fmla="*/ 0 w 94"/>
                    <a:gd name="T3" fmla="*/ 4 h 66"/>
                    <a:gd name="T4" fmla="*/ 2 w 94"/>
                    <a:gd name="T5" fmla="*/ 0 h 66"/>
                    <a:gd name="T6" fmla="*/ 94 w 94"/>
                    <a:gd name="T7" fmla="*/ 62 h 66"/>
                    <a:gd name="T8" fmla="*/ 94 w 94"/>
                    <a:gd name="T9" fmla="*/ 66 h 66"/>
                  </a:gdLst>
                  <a:ahLst/>
                  <a:cxnLst>
                    <a:cxn ang="0">
                      <a:pos x="T0" y="T1"/>
                    </a:cxn>
                    <a:cxn ang="0">
                      <a:pos x="T2" y="T3"/>
                    </a:cxn>
                    <a:cxn ang="0">
                      <a:pos x="T4" y="T5"/>
                    </a:cxn>
                    <a:cxn ang="0">
                      <a:pos x="T6" y="T7"/>
                    </a:cxn>
                    <a:cxn ang="0">
                      <a:pos x="T8" y="T9"/>
                    </a:cxn>
                  </a:cxnLst>
                  <a:rect l="0" t="0" r="r" b="b"/>
                  <a:pathLst>
                    <a:path w="94" h="66">
                      <a:moveTo>
                        <a:pt x="94" y="66"/>
                      </a:moveTo>
                      <a:lnTo>
                        <a:pt x="0" y="4"/>
                      </a:lnTo>
                      <a:lnTo>
                        <a:pt x="2" y="0"/>
                      </a:lnTo>
                      <a:lnTo>
                        <a:pt x="94" y="62"/>
                      </a:lnTo>
                      <a:lnTo>
                        <a:pt x="94" y="66"/>
                      </a:lnTo>
                      <a:close/>
                    </a:path>
                  </a:pathLst>
                </a:custGeom>
                <a:solidFill>
                  <a:srgbClr val="D280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7" name="Freeform 524">
                  <a:extLst>
                    <a:ext uri="{FF2B5EF4-FFF2-40B4-BE49-F238E27FC236}">
                      <a16:creationId xmlns:a16="http://schemas.microsoft.com/office/drawing/2014/main" id="{172CA0AD-A2F9-3205-04B0-0A7D4FF1A204}"/>
                    </a:ext>
                  </a:extLst>
                </p:cNvPr>
                <p:cNvSpPr>
                  <a:spLocks/>
                </p:cNvSpPr>
                <p:nvPr/>
              </p:nvSpPr>
              <p:spPr bwMode="auto">
                <a:xfrm>
                  <a:off x="9451975" y="3438525"/>
                  <a:ext cx="69850" cy="57150"/>
                </a:xfrm>
                <a:custGeom>
                  <a:avLst/>
                  <a:gdLst>
                    <a:gd name="T0" fmla="*/ 42 w 44"/>
                    <a:gd name="T1" fmla="*/ 36 h 36"/>
                    <a:gd name="T2" fmla="*/ 0 w 44"/>
                    <a:gd name="T3" fmla="*/ 4 h 36"/>
                    <a:gd name="T4" fmla="*/ 2 w 44"/>
                    <a:gd name="T5" fmla="*/ 0 h 36"/>
                    <a:gd name="T6" fmla="*/ 44 w 44"/>
                    <a:gd name="T7" fmla="*/ 32 h 36"/>
                    <a:gd name="T8" fmla="*/ 42 w 44"/>
                    <a:gd name="T9" fmla="*/ 36 h 36"/>
                  </a:gdLst>
                  <a:ahLst/>
                  <a:cxnLst>
                    <a:cxn ang="0">
                      <a:pos x="T0" y="T1"/>
                    </a:cxn>
                    <a:cxn ang="0">
                      <a:pos x="T2" y="T3"/>
                    </a:cxn>
                    <a:cxn ang="0">
                      <a:pos x="T4" y="T5"/>
                    </a:cxn>
                    <a:cxn ang="0">
                      <a:pos x="T6" y="T7"/>
                    </a:cxn>
                    <a:cxn ang="0">
                      <a:pos x="T8" y="T9"/>
                    </a:cxn>
                  </a:cxnLst>
                  <a:rect l="0" t="0" r="r" b="b"/>
                  <a:pathLst>
                    <a:path w="44" h="36">
                      <a:moveTo>
                        <a:pt x="42" y="36"/>
                      </a:moveTo>
                      <a:lnTo>
                        <a:pt x="0" y="4"/>
                      </a:lnTo>
                      <a:lnTo>
                        <a:pt x="2" y="0"/>
                      </a:lnTo>
                      <a:lnTo>
                        <a:pt x="44" y="32"/>
                      </a:lnTo>
                      <a:lnTo>
                        <a:pt x="42" y="36"/>
                      </a:lnTo>
                      <a:close/>
                    </a:path>
                  </a:pathLst>
                </a:custGeom>
                <a:solidFill>
                  <a:srgbClr val="D280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8" name="Freeform 525">
                  <a:extLst>
                    <a:ext uri="{FF2B5EF4-FFF2-40B4-BE49-F238E27FC236}">
                      <a16:creationId xmlns:a16="http://schemas.microsoft.com/office/drawing/2014/main" id="{8E040B30-435B-7027-A21B-8D4355C97631}"/>
                    </a:ext>
                  </a:extLst>
                </p:cNvPr>
                <p:cNvSpPr>
                  <a:spLocks/>
                </p:cNvSpPr>
                <p:nvPr/>
              </p:nvSpPr>
              <p:spPr bwMode="auto">
                <a:xfrm>
                  <a:off x="9258300" y="3460750"/>
                  <a:ext cx="247650" cy="174625"/>
                </a:xfrm>
                <a:custGeom>
                  <a:avLst/>
                  <a:gdLst>
                    <a:gd name="T0" fmla="*/ 156 w 156"/>
                    <a:gd name="T1" fmla="*/ 110 h 110"/>
                    <a:gd name="T2" fmla="*/ 0 w 156"/>
                    <a:gd name="T3" fmla="*/ 2 h 110"/>
                    <a:gd name="T4" fmla="*/ 0 w 156"/>
                    <a:gd name="T5" fmla="*/ 0 h 110"/>
                    <a:gd name="T6" fmla="*/ 156 w 156"/>
                    <a:gd name="T7" fmla="*/ 106 h 110"/>
                    <a:gd name="T8" fmla="*/ 156 w 156"/>
                    <a:gd name="T9" fmla="*/ 110 h 110"/>
                  </a:gdLst>
                  <a:ahLst/>
                  <a:cxnLst>
                    <a:cxn ang="0">
                      <a:pos x="T0" y="T1"/>
                    </a:cxn>
                    <a:cxn ang="0">
                      <a:pos x="T2" y="T3"/>
                    </a:cxn>
                    <a:cxn ang="0">
                      <a:pos x="T4" y="T5"/>
                    </a:cxn>
                    <a:cxn ang="0">
                      <a:pos x="T6" y="T7"/>
                    </a:cxn>
                    <a:cxn ang="0">
                      <a:pos x="T8" y="T9"/>
                    </a:cxn>
                  </a:cxnLst>
                  <a:rect l="0" t="0" r="r" b="b"/>
                  <a:pathLst>
                    <a:path w="156" h="110">
                      <a:moveTo>
                        <a:pt x="156" y="110"/>
                      </a:moveTo>
                      <a:lnTo>
                        <a:pt x="0" y="2"/>
                      </a:lnTo>
                      <a:lnTo>
                        <a:pt x="0" y="0"/>
                      </a:lnTo>
                      <a:lnTo>
                        <a:pt x="156" y="106"/>
                      </a:lnTo>
                      <a:lnTo>
                        <a:pt x="156" y="110"/>
                      </a:lnTo>
                      <a:close/>
                    </a:path>
                  </a:pathLst>
                </a:custGeom>
                <a:solidFill>
                  <a:srgbClr val="D280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9" name="Freeform 526">
                  <a:extLst>
                    <a:ext uri="{FF2B5EF4-FFF2-40B4-BE49-F238E27FC236}">
                      <a16:creationId xmlns:a16="http://schemas.microsoft.com/office/drawing/2014/main" id="{59B82068-8CFD-71E3-589D-97236F23EFB3}"/>
                    </a:ext>
                  </a:extLst>
                </p:cNvPr>
                <p:cNvSpPr>
                  <a:spLocks/>
                </p:cNvSpPr>
                <p:nvPr/>
              </p:nvSpPr>
              <p:spPr bwMode="auto">
                <a:xfrm>
                  <a:off x="9261475" y="3511550"/>
                  <a:ext cx="241300" cy="177800"/>
                </a:xfrm>
                <a:custGeom>
                  <a:avLst/>
                  <a:gdLst>
                    <a:gd name="T0" fmla="*/ 152 w 152"/>
                    <a:gd name="T1" fmla="*/ 112 h 112"/>
                    <a:gd name="T2" fmla="*/ 0 w 152"/>
                    <a:gd name="T3" fmla="*/ 4 h 112"/>
                    <a:gd name="T4" fmla="*/ 2 w 152"/>
                    <a:gd name="T5" fmla="*/ 0 h 112"/>
                    <a:gd name="T6" fmla="*/ 152 w 152"/>
                    <a:gd name="T7" fmla="*/ 108 h 112"/>
                    <a:gd name="T8" fmla="*/ 152 w 152"/>
                    <a:gd name="T9" fmla="*/ 112 h 112"/>
                  </a:gdLst>
                  <a:ahLst/>
                  <a:cxnLst>
                    <a:cxn ang="0">
                      <a:pos x="T0" y="T1"/>
                    </a:cxn>
                    <a:cxn ang="0">
                      <a:pos x="T2" y="T3"/>
                    </a:cxn>
                    <a:cxn ang="0">
                      <a:pos x="T4" y="T5"/>
                    </a:cxn>
                    <a:cxn ang="0">
                      <a:pos x="T6" y="T7"/>
                    </a:cxn>
                    <a:cxn ang="0">
                      <a:pos x="T8" y="T9"/>
                    </a:cxn>
                  </a:cxnLst>
                  <a:rect l="0" t="0" r="r" b="b"/>
                  <a:pathLst>
                    <a:path w="152" h="112">
                      <a:moveTo>
                        <a:pt x="152" y="112"/>
                      </a:moveTo>
                      <a:lnTo>
                        <a:pt x="0" y="4"/>
                      </a:lnTo>
                      <a:lnTo>
                        <a:pt x="2" y="0"/>
                      </a:lnTo>
                      <a:lnTo>
                        <a:pt x="152" y="108"/>
                      </a:lnTo>
                      <a:lnTo>
                        <a:pt x="152" y="112"/>
                      </a:lnTo>
                      <a:close/>
                    </a:path>
                  </a:pathLst>
                </a:custGeom>
                <a:solidFill>
                  <a:srgbClr val="D280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 name="Freeform 527">
                  <a:extLst>
                    <a:ext uri="{FF2B5EF4-FFF2-40B4-BE49-F238E27FC236}">
                      <a16:creationId xmlns:a16="http://schemas.microsoft.com/office/drawing/2014/main" id="{22700446-6864-89D4-80D3-E8C32D79A794}"/>
                    </a:ext>
                  </a:extLst>
                </p:cNvPr>
                <p:cNvSpPr>
                  <a:spLocks/>
                </p:cNvSpPr>
                <p:nvPr/>
              </p:nvSpPr>
              <p:spPr bwMode="auto">
                <a:xfrm>
                  <a:off x="9267825" y="3568700"/>
                  <a:ext cx="228600" cy="174625"/>
                </a:xfrm>
                <a:custGeom>
                  <a:avLst/>
                  <a:gdLst>
                    <a:gd name="T0" fmla="*/ 142 w 144"/>
                    <a:gd name="T1" fmla="*/ 110 h 110"/>
                    <a:gd name="T2" fmla="*/ 0 w 144"/>
                    <a:gd name="T3" fmla="*/ 4 h 110"/>
                    <a:gd name="T4" fmla="*/ 0 w 144"/>
                    <a:gd name="T5" fmla="*/ 0 h 110"/>
                    <a:gd name="T6" fmla="*/ 144 w 144"/>
                    <a:gd name="T7" fmla="*/ 106 h 110"/>
                    <a:gd name="T8" fmla="*/ 142 w 144"/>
                    <a:gd name="T9" fmla="*/ 110 h 110"/>
                  </a:gdLst>
                  <a:ahLst/>
                  <a:cxnLst>
                    <a:cxn ang="0">
                      <a:pos x="T0" y="T1"/>
                    </a:cxn>
                    <a:cxn ang="0">
                      <a:pos x="T2" y="T3"/>
                    </a:cxn>
                    <a:cxn ang="0">
                      <a:pos x="T4" y="T5"/>
                    </a:cxn>
                    <a:cxn ang="0">
                      <a:pos x="T6" y="T7"/>
                    </a:cxn>
                    <a:cxn ang="0">
                      <a:pos x="T8" y="T9"/>
                    </a:cxn>
                  </a:cxnLst>
                  <a:rect l="0" t="0" r="r" b="b"/>
                  <a:pathLst>
                    <a:path w="144" h="110">
                      <a:moveTo>
                        <a:pt x="142" y="110"/>
                      </a:moveTo>
                      <a:lnTo>
                        <a:pt x="0" y="4"/>
                      </a:lnTo>
                      <a:lnTo>
                        <a:pt x="0" y="0"/>
                      </a:lnTo>
                      <a:lnTo>
                        <a:pt x="144" y="106"/>
                      </a:lnTo>
                      <a:lnTo>
                        <a:pt x="142" y="110"/>
                      </a:lnTo>
                      <a:close/>
                    </a:path>
                  </a:pathLst>
                </a:custGeom>
                <a:solidFill>
                  <a:srgbClr val="D280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1" name="Freeform 528">
                  <a:extLst>
                    <a:ext uri="{FF2B5EF4-FFF2-40B4-BE49-F238E27FC236}">
                      <a16:creationId xmlns:a16="http://schemas.microsoft.com/office/drawing/2014/main" id="{ED36EC81-DB0C-604F-CC30-5D34C4BD0AB3}"/>
                    </a:ext>
                  </a:extLst>
                </p:cNvPr>
                <p:cNvSpPr>
                  <a:spLocks/>
                </p:cNvSpPr>
                <p:nvPr/>
              </p:nvSpPr>
              <p:spPr bwMode="auto">
                <a:xfrm>
                  <a:off x="9274175" y="3638550"/>
                  <a:ext cx="168275" cy="111125"/>
                </a:xfrm>
                <a:custGeom>
                  <a:avLst/>
                  <a:gdLst>
                    <a:gd name="T0" fmla="*/ 106 w 106"/>
                    <a:gd name="T1" fmla="*/ 70 h 70"/>
                    <a:gd name="T2" fmla="*/ 0 w 106"/>
                    <a:gd name="T3" fmla="*/ 4 h 70"/>
                    <a:gd name="T4" fmla="*/ 0 w 106"/>
                    <a:gd name="T5" fmla="*/ 0 h 70"/>
                    <a:gd name="T6" fmla="*/ 106 w 106"/>
                    <a:gd name="T7" fmla="*/ 66 h 70"/>
                    <a:gd name="T8" fmla="*/ 106 w 106"/>
                    <a:gd name="T9" fmla="*/ 70 h 70"/>
                  </a:gdLst>
                  <a:ahLst/>
                  <a:cxnLst>
                    <a:cxn ang="0">
                      <a:pos x="T0" y="T1"/>
                    </a:cxn>
                    <a:cxn ang="0">
                      <a:pos x="T2" y="T3"/>
                    </a:cxn>
                    <a:cxn ang="0">
                      <a:pos x="T4" y="T5"/>
                    </a:cxn>
                    <a:cxn ang="0">
                      <a:pos x="T6" y="T7"/>
                    </a:cxn>
                    <a:cxn ang="0">
                      <a:pos x="T8" y="T9"/>
                    </a:cxn>
                  </a:cxnLst>
                  <a:rect l="0" t="0" r="r" b="b"/>
                  <a:pathLst>
                    <a:path w="106" h="70">
                      <a:moveTo>
                        <a:pt x="106" y="70"/>
                      </a:moveTo>
                      <a:lnTo>
                        <a:pt x="0" y="4"/>
                      </a:lnTo>
                      <a:lnTo>
                        <a:pt x="0" y="0"/>
                      </a:lnTo>
                      <a:lnTo>
                        <a:pt x="106" y="66"/>
                      </a:lnTo>
                      <a:lnTo>
                        <a:pt x="106" y="70"/>
                      </a:lnTo>
                      <a:close/>
                    </a:path>
                  </a:pathLst>
                </a:custGeom>
                <a:solidFill>
                  <a:srgbClr val="D280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2" name="Freeform 529">
                  <a:extLst>
                    <a:ext uri="{FF2B5EF4-FFF2-40B4-BE49-F238E27FC236}">
                      <a16:creationId xmlns:a16="http://schemas.microsoft.com/office/drawing/2014/main" id="{5854560B-9A11-20BF-1536-D929E08C1777}"/>
                    </a:ext>
                  </a:extLst>
                </p:cNvPr>
                <p:cNvSpPr>
                  <a:spLocks/>
                </p:cNvSpPr>
                <p:nvPr/>
              </p:nvSpPr>
              <p:spPr bwMode="auto">
                <a:xfrm>
                  <a:off x="9280525" y="3698875"/>
                  <a:ext cx="73025" cy="50800"/>
                </a:xfrm>
                <a:custGeom>
                  <a:avLst/>
                  <a:gdLst>
                    <a:gd name="T0" fmla="*/ 44 w 46"/>
                    <a:gd name="T1" fmla="*/ 32 h 32"/>
                    <a:gd name="T2" fmla="*/ 0 w 46"/>
                    <a:gd name="T3" fmla="*/ 4 h 32"/>
                    <a:gd name="T4" fmla="*/ 0 w 46"/>
                    <a:gd name="T5" fmla="*/ 0 h 32"/>
                    <a:gd name="T6" fmla="*/ 46 w 46"/>
                    <a:gd name="T7" fmla="*/ 28 h 32"/>
                    <a:gd name="T8" fmla="*/ 44 w 46"/>
                    <a:gd name="T9" fmla="*/ 32 h 32"/>
                  </a:gdLst>
                  <a:ahLst/>
                  <a:cxnLst>
                    <a:cxn ang="0">
                      <a:pos x="T0" y="T1"/>
                    </a:cxn>
                    <a:cxn ang="0">
                      <a:pos x="T2" y="T3"/>
                    </a:cxn>
                    <a:cxn ang="0">
                      <a:pos x="T4" y="T5"/>
                    </a:cxn>
                    <a:cxn ang="0">
                      <a:pos x="T6" y="T7"/>
                    </a:cxn>
                    <a:cxn ang="0">
                      <a:pos x="T8" y="T9"/>
                    </a:cxn>
                  </a:cxnLst>
                  <a:rect l="0" t="0" r="r" b="b"/>
                  <a:pathLst>
                    <a:path w="46" h="32">
                      <a:moveTo>
                        <a:pt x="44" y="32"/>
                      </a:moveTo>
                      <a:lnTo>
                        <a:pt x="0" y="4"/>
                      </a:lnTo>
                      <a:lnTo>
                        <a:pt x="0" y="0"/>
                      </a:lnTo>
                      <a:lnTo>
                        <a:pt x="46" y="28"/>
                      </a:lnTo>
                      <a:lnTo>
                        <a:pt x="44" y="32"/>
                      </a:lnTo>
                      <a:close/>
                    </a:path>
                  </a:pathLst>
                </a:custGeom>
                <a:solidFill>
                  <a:srgbClr val="D280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sp>
        <p:nvSpPr>
          <p:cNvPr id="187" name="Oval 221">
            <a:extLst>
              <a:ext uri="{FF2B5EF4-FFF2-40B4-BE49-F238E27FC236}">
                <a16:creationId xmlns:a16="http://schemas.microsoft.com/office/drawing/2014/main" id="{56C5BEF0-A7A0-A464-9B7A-622DBFEBCF57}"/>
              </a:ext>
            </a:extLst>
          </p:cNvPr>
          <p:cNvSpPr/>
          <p:nvPr/>
        </p:nvSpPr>
        <p:spPr>
          <a:xfrm>
            <a:off x="9583902" y="5271544"/>
            <a:ext cx="991318" cy="991319"/>
          </a:xfrm>
          <a:prstGeom prst="ellipse">
            <a:avLst/>
          </a:prstGeom>
          <a:solidFill>
            <a:schemeClr val="accent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8" name="Oval 219">
            <a:extLst>
              <a:ext uri="{FF2B5EF4-FFF2-40B4-BE49-F238E27FC236}">
                <a16:creationId xmlns:a16="http://schemas.microsoft.com/office/drawing/2014/main" id="{D11A6EE6-98A8-D5ED-8923-A563F72C9473}"/>
              </a:ext>
            </a:extLst>
          </p:cNvPr>
          <p:cNvSpPr/>
          <p:nvPr/>
        </p:nvSpPr>
        <p:spPr>
          <a:xfrm>
            <a:off x="10150077" y="2162575"/>
            <a:ext cx="1334845" cy="1334846"/>
          </a:xfrm>
          <a:prstGeom prst="ellipse">
            <a:avLst/>
          </a:prstGeom>
          <a:solidFill>
            <a:schemeClr val="accent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9" name="Oval 211">
            <a:extLst>
              <a:ext uri="{FF2B5EF4-FFF2-40B4-BE49-F238E27FC236}">
                <a16:creationId xmlns:a16="http://schemas.microsoft.com/office/drawing/2014/main" id="{6A6E720A-B048-FDD0-3027-29E2AA456682}"/>
              </a:ext>
            </a:extLst>
          </p:cNvPr>
          <p:cNvSpPr/>
          <p:nvPr/>
        </p:nvSpPr>
        <p:spPr>
          <a:xfrm>
            <a:off x="8924484" y="2202616"/>
            <a:ext cx="833898" cy="833898"/>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0" name="Oval 217">
            <a:extLst>
              <a:ext uri="{FF2B5EF4-FFF2-40B4-BE49-F238E27FC236}">
                <a16:creationId xmlns:a16="http://schemas.microsoft.com/office/drawing/2014/main" id="{5A68EEB5-5BC1-8694-88F5-FF69608ADBC9}"/>
              </a:ext>
            </a:extLst>
          </p:cNvPr>
          <p:cNvSpPr/>
          <p:nvPr/>
        </p:nvSpPr>
        <p:spPr>
          <a:xfrm>
            <a:off x="11094796" y="3909322"/>
            <a:ext cx="677217" cy="677217"/>
          </a:xfrm>
          <a:prstGeom prst="ellipse">
            <a:avLst/>
          </a:prstGeom>
          <a:solidFill>
            <a:schemeClr val="accent3"/>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1" name="Oval 215">
            <a:extLst>
              <a:ext uri="{FF2B5EF4-FFF2-40B4-BE49-F238E27FC236}">
                <a16:creationId xmlns:a16="http://schemas.microsoft.com/office/drawing/2014/main" id="{A7152B11-DE65-D6DE-D9A7-4EE70D59FA50}"/>
              </a:ext>
            </a:extLst>
          </p:cNvPr>
          <p:cNvSpPr/>
          <p:nvPr/>
        </p:nvSpPr>
        <p:spPr>
          <a:xfrm>
            <a:off x="8076567" y="3081089"/>
            <a:ext cx="506566" cy="506566"/>
          </a:xfrm>
          <a:prstGeom prst="ellipse">
            <a:avLst/>
          </a:prstGeom>
          <a:solidFill>
            <a:schemeClr val="accent6"/>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2" name="Shape 193">
            <a:extLst>
              <a:ext uri="{FF2B5EF4-FFF2-40B4-BE49-F238E27FC236}">
                <a16:creationId xmlns:a16="http://schemas.microsoft.com/office/drawing/2014/main" id="{352C83EF-CB80-EA60-1856-85E89A728169}"/>
              </a:ext>
            </a:extLst>
          </p:cNvPr>
          <p:cNvSpPr/>
          <p:nvPr/>
        </p:nvSpPr>
        <p:spPr>
          <a:xfrm>
            <a:off x="977496" y="1519526"/>
            <a:ext cx="7137813" cy="453775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Autofit/>
          </a:bodyPr>
          <a:lstStyle>
            <a:lvl1pPr algn="l">
              <a:spcBef>
                <a:spcPts val="500"/>
              </a:spcBef>
              <a:defRPr sz="2000">
                <a:solidFill>
                  <a:srgbClr val="8F9499"/>
                </a:solidFill>
                <a:latin typeface="Arimo"/>
                <a:ea typeface="Arimo"/>
                <a:cs typeface="Arimo"/>
                <a:sym typeface="Arimo"/>
              </a:defRPr>
            </a:lvl1pPr>
          </a:lstStyle>
          <a:p>
            <a:pPr marL="285750" marR="0" lvl="0"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800">
                <a:solidFill>
                  <a:srgbClr val="000000"/>
                </a:solidFill>
              </a:defRPr>
            </a:pPr>
            <a:r>
              <a:rPr kumimoji="0" lang="fr-CH" b="0" i="0" u="none" strike="noStrike" kern="1200" cap="none" spc="0" normalizeH="0" baseline="0" noProof="0" dirty="0">
                <a:ln>
                  <a:noFill/>
                </a:ln>
                <a:solidFill>
                  <a:prstClr val="white"/>
                </a:solidFill>
                <a:effectLst/>
                <a:uLnTx/>
                <a:uFillTx/>
                <a:latin typeface="Calibri" panose="020F0502020204030204"/>
                <a:sym typeface="Arimo"/>
              </a:rPr>
              <a:t>Une direction (1 </a:t>
            </a:r>
            <a:r>
              <a:rPr lang="fr-CH" dirty="0">
                <a:solidFill>
                  <a:prstClr val="white"/>
                </a:solidFill>
                <a:latin typeface="Calibri" panose="020F0502020204030204"/>
              </a:rPr>
              <a:t>D</a:t>
            </a:r>
            <a:r>
              <a:rPr kumimoji="0" lang="fr-CH" b="0" i="0" u="none" strike="noStrike" kern="1200" cap="none" spc="0" normalizeH="0" baseline="0" noProof="0" dirty="0" err="1">
                <a:ln>
                  <a:noFill/>
                </a:ln>
                <a:solidFill>
                  <a:prstClr val="white"/>
                </a:solidFill>
                <a:effectLst/>
                <a:uLnTx/>
                <a:uFillTx/>
                <a:latin typeface="Calibri" panose="020F0502020204030204"/>
                <a:sym typeface="Arimo"/>
              </a:rPr>
              <a:t>irecteur</a:t>
            </a:r>
            <a:r>
              <a:rPr kumimoji="0" lang="fr-CH" b="0" i="0" u="none" strike="noStrike" kern="1200" cap="none" spc="0" normalizeH="0" baseline="0" noProof="0" dirty="0">
                <a:ln>
                  <a:noFill/>
                </a:ln>
                <a:solidFill>
                  <a:prstClr val="white"/>
                </a:solidFill>
                <a:effectLst/>
                <a:uLnTx/>
                <a:uFillTx/>
                <a:latin typeface="Calibri" panose="020F0502020204030204"/>
                <a:sym typeface="Arimo"/>
              </a:rPr>
              <a:t> et 5 </a:t>
            </a:r>
            <a:r>
              <a:rPr kumimoji="0" lang="fr-CH" b="0" i="0" u="none" strike="noStrike" kern="1200" cap="none" spc="0" normalizeH="0" baseline="0" noProof="0" dirty="0" err="1">
                <a:ln>
                  <a:noFill/>
                </a:ln>
                <a:solidFill>
                  <a:prstClr val="white"/>
                </a:solidFill>
                <a:effectLst/>
                <a:uLnTx/>
                <a:uFillTx/>
                <a:latin typeface="Calibri" panose="020F0502020204030204"/>
                <a:sym typeface="Arimo"/>
              </a:rPr>
              <a:t>Doyen-nes</a:t>
            </a:r>
            <a:r>
              <a:rPr kumimoji="0" lang="fr-CH" b="0" i="0" u="none" strike="noStrike" kern="1200" cap="none" spc="0" normalizeH="0" baseline="0" noProof="0" dirty="0">
                <a:ln>
                  <a:noFill/>
                </a:ln>
                <a:solidFill>
                  <a:prstClr val="white"/>
                </a:solidFill>
                <a:effectLst/>
                <a:uLnTx/>
                <a:uFillTx/>
                <a:latin typeface="Calibri" panose="020F0502020204030204"/>
                <a:sym typeface="Arimo"/>
              </a:rPr>
              <a:t>)</a:t>
            </a:r>
          </a:p>
          <a:p>
            <a:pPr marL="285750" marR="0" lvl="0"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800">
                <a:solidFill>
                  <a:srgbClr val="000000"/>
                </a:solidFill>
              </a:defRPr>
            </a:pPr>
            <a:r>
              <a:rPr kumimoji="0" lang="fr-CH" b="0" i="0" u="none" strike="noStrike" kern="1200" cap="none" spc="0" normalizeH="0" baseline="0" noProof="0">
                <a:ln>
                  <a:noFill/>
                </a:ln>
                <a:solidFill>
                  <a:prstClr val="white"/>
                </a:solidFill>
                <a:effectLst/>
                <a:uLnTx/>
                <a:uFillTx/>
                <a:latin typeface="Calibri" panose="020F0502020204030204"/>
                <a:sym typeface="Arimo"/>
              </a:rPr>
              <a:t>Un secrétariat (M. Jaccard, Mmes Maurer et </a:t>
            </a:r>
            <a:r>
              <a:rPr lang="fr-CH">
                <a:solidFill>
                  <a:prstClr val="white"/>
                </a:solidFill>
                <a:latin typeface="Calibri" panose="020F0502020204030204"/>
              </a:rPr>
              <a:t>Schreyer)</a:t>
            </a:r>
            <a:endParaRPr lang="fr-CH" b="0" i="0" u="none" strike="noStrike" kern="1200" cap="none" spc="0" normalizeH="0" baseline="0" noProof="0">
              <a:ln>
                <a:noFill/>
              </a:ln>
              <a:solidFill>
                <a:prstClr val="white"/>
              </a:solidFill>
              <a:effectLst/>
              <a:uLnTx/>
              <a:uFillTx/>
              <a:latin typeface="Calibri" panose="020F0502020204030204"/>
            </a:endParaRPr>
          </a:p>
          <a:p>
            <a:pPr marL="285750" marR="0" lvl="0"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800">
                <a:solidFill>
                  <a:srgbClr val="000000"/>
                </a:solidFill>
              </a:defRPr>
            </a:pPr>
            <a:r>
              <a:rPr lang="fr-CH" dirty="0">
                <a:solidFill>
                  <a:prstClr val="white"/>
                </a:solidFill>
                <a:latin typeface="Calibri" panose="020F0502020204030204"/>
              </a:rPr>
              <a:t>Des médiateurs (Mmes </a:t>
            </a:r>
            <a:r>
              <a:rPr lang="fr-CH" dirty="0" err="1">
                <a:solidFill>
                  <a:prstClr val="white"/>
                </a:solidFill>
                <a:latin typeface="Calibri" panose="020F0502020204030204"/>
              </a:rPr>
              <a:t>Scholtens</a:t>
            </a:r>
            <a:r>
              <a:rPr lang="fr-CH" dirty="0">
                <a:solidFill>
                  <a:prstClr val="white"/>
                </a:solidFill>
                <a:latin typeface="Calibri" panose="020F0502020204030204"/>
              </a:rPr>
              <a:t> et Roy)</a:t>
            </a:r>
          </a:p>
          <a:p>
            <a:pPr marL="285750" indent="-285750">
              <a:buFont typeface="Arial" panose="020B0604020202020204" pitchFamily="34" charset="0"/>
              <a:buChar char="•"/>
              <a:defRPr sz="1800">
                <a:solidFill>
                  <a:srgbClr val="000000"/>
                </a:solidFill>
              </a:defRPr>
            </a:pPr>
            <a:r>
              <a:rPr lang="fr-CH" dirty="0">
                <a:solidFill>
                  <a:prstClr val="white"/>
                </a:solidFill>
                <a:latin typeface="Calibri" panose="020F0502020204030204"/>
              </a:rPr>
              <a:t>Un service médical composé d'un médecin, la Doctoresse Anik Pernet et d'une infirmière scolaire, Madame Salomé Dulac. </a:t>
            </a:r>
          </a:p>
          <a:p>
            <a:pPr marL="285750" indent="-285750">
              <a:buFont typeface="Arial" panose="020B0604020202020204" pitchFamily="34" charset="0"/>
              <a:buChar char="•"/>
              <a:defRPr sz="1800">
                <a:solidFill>
                  <a:srgbClr val="000000"/>
                </a:solidFill>
              </a:defRPr>
            </a:pPr>
            <a:r>
              <a:rPr lang="fr-CH" dirty="0">
                <a:solidFill>
                  <a:prstClr val="white"/>
                </a:solidFill>
                <a:latin typeface="Calibri" panose="020F0502020204030204"/>
              </a:rPr>
              <a:t>Une équipe PPLS (M. </a:t>
            </a:r>
            <a:r>
              <a:rPr lang="fr-CH" dirty="0" err="1">
                <a:solidFill>
                  <a:prstClr val="white"/>
                </a:solidFill>
                <a:latin typeface="Calibri" panose="020F0502020204030204"/>
              </a:rPr>
              <a:t>Carballo</a:t>
            </a:r>
            <a:r>
              <a:rPr lang="fr-CH" dirty="0">
                <a:solidFill>
                  <a:prstClr val="white"/>
                </a:solidFill>
                <a:latin typeface="Calibri" panose="020F0502020204030204"/>
              </a:rPr>
              <a:t> et Mme </a:t>
            </a:r>
            <a:r>
              <a:rPr lang="fr-CH" dirty="0" err="1">
                <a:solidFill>
                  <a:prstClr val="white"/>
                </a:solidFill>
                <a:latin typeface="Calibri" panose="020F0502020204030204"/>
              </a:rPr>
              <a:t>Barioni</a:t>
            </a:r>
            <a:r>
              <a:rPr lang="fr-CH" dirty="0">
                <a:solidFill>
                  <a:prstClr val="white"/>
                </a:solidFill>
                <a:latin typeface="Calibri" panose="020F0502020204030204"/>
              </a:rPr>
              <a:t>)</a:t>
            </a:r>
          </a:p>
          <a:p>
            <a:pPr>
              <a:defRPr sz="1800">
                <a:solidFill>
                  <a:srgbClr val="000000"/>
                </a:solidFill>
              </a:defRPr>
            </a:pPr>
            <a:r>
              <a:rPr lang="fr-CH" dirty="0">
                <a:solidFill>
                  <a:prstClr val="white"/>
                </a:solidFill>
                <a:latin typeface="Calibri" panose="020F0502020204030204"/>
              </a:rPr>
              <a:t>Et </a:t>
            </a:r>
          </a:p>
          <a:p>
            <a:pPr marL="285750" marR="0" lvl="0"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800">
                <a:solidFill>
                  <a:srgbClr val="000000"/>
                </a:solidFill>
              </a:defRPr>
            </a:pPr>
            <a:r>
              <a:rPr lang="fr-CH" dirty="0">
                <a:solidFill>
                  <a:prstClr val="white"/>
                </a:solidFill>
                <a:latin typeface="Calibri" panose="020F0502020204030204"/>
              </a:rPr>
              <a:t>Des enseignants &amp; des aides à l’intégration</a:t>
            </a:r>
          </a:p>
          <a:p>
            <a:pPr marL="285750" marR="0" lvl="0"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800">
                <a:solidFill>
                  <a:srgbClr val="000000"/>
                </a:solidFill>
              </a:defRPr>
            </a:pPr>
            <a:r>
              <a:rPr lang="fr-CH" dirty="0">
                <a:solidFill>
                  <a:prstClr val="white"/>
                </a:solidFill>
                <a:latin typeface="Calibri" panose="020F0502020204030204"/>
              </a:rPr>
              <a:t>Un personnel d’intendance</a:t>
            </a:r>
          </a:p>
          <a:p>
            <a:pPr marL="285750" marR="0" lvl="0"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800">
                <a:solidFill>
                  <a:srgbClr val="000000"/>
                </a:solidFill>
              </a:defRPr>
            </a:pPr>
            <a:r>
              <a:rPr lang="fr-CH" dirty="0">
                <a:solidFill>
                  <a:prstClr val="white"/>
                </a:solidFill>
                <a:latin typeface="Calibri" panose="020F0502020204030204"/>
              </a:rPr>
              <a:t>Un personnel communal</a:t>
            </a:r>
          </a:p>
          <a:p>
            <a:pPr marR="0" lvl="0" algn="l" defTabSz="914400" rtl="0" eaLnBrk="1" fontAlgn="auto" latinLnBrk="0" hangingPunct="1">
              <a:lnSpc>
                <a:spcPct val="100000"/>
              </a:lnSpc>
              <a:spcBef>
                <a:spcPts val="500"/>
              </a:spcBef>
              <a:spcAft>
                <a:spcPts val="0"/>
              </a:spcAft>
              <a:buClrTx/>
              <a:buSzTx/>
              <a:tabLst/>
              <a:defRPr sz="1800">
                <a:solidFill>
                  <a:srgbClr val="000000"/>
                </a:solidFill>
              </a:defRPr>
            </a:pPr>
            <a:endParaRPr lang="fr-CH" dirty="0">
              <a:solidFill>
                <a:prstClr val="white"/>
              </a:solidFill>
              <a:latin typeface="Calibri" panose="020F0502020204030204"/>
            </a:endParaRPr>
          </a:p>
        </p:txBody>
      </p:sp>
      <p:sp>
        <p:nvSpPr>
          <p:cNvPr id="193" name="Title 2">
            <a:extLst>
              <a:ext uri="{FF2B5EF4-FFF2-40B4-BE49-F238E27FC236}">
                <a16:creationId xmlns:a16="http://schemas.microsoft.com/office/drawing/2014/main" id="{3878606C-0A89-B867-5DE1-6AF23AD45BE6}"/>
              </a:ext>
            </a:extLst>
          </p:cNvPr>
          <p:cNvSpPr txBox="1">
            <a:spLocks/>
          </p:cNvSpPr>
          <p:nvPr/>
        </p:nvSpPr>
        <p:spPr>
          <a:xfrm>
            <a:off x="508001" y="455085"/>
            <a:ext cx="11157817" cy="660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bg1"/>
                </a:solidFill>
                <a:effectLst/>
                <a:uLnTx/>
                <a:uFillTx/>
                <a:latin typeface="Calibri" panose="020F0502020204030204"/>
                <a:ea typeface="+mj-ea"/>
                <a:cs typeface="+mj-cs"/>
              </a:rPr>
              <a:t>Notre </a:t>
            </a:r>
            <a:r>
              <a:rPr lang="en-US">
                <a:solidFill>
                  <a:schemeClr val="bg1"/>
                </a:solidFill>
                <a:latin typeface="Calibri" panose="020F0502020204030204"/>
              </a:rPr>
              <a:t>école</a:t>
            </a:r>
            <a:endParaRPr kumimoji="0" lang="en-US" sz="4400" b="0" i="0" u="none" strike="noStrike" kern="1200" cap="none" spc="0" normalizeH="0" baseline="0" noProof="0">
              <a:ln>
                <a:noFill/>
              </a:ln>
              <a:solidFill>
                <a:schemeClr val="bg1"/>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792618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114864"/>
            </a:gs>
            <a:gs pos="72000">
              <a:schemeClr val="tx2">
                <a:lumMod val="60000"/>
                <a:lumOff val="40000"/>
              </a:schemeClr>
            </a:gs>
            <a:gs pos="100000">
              <a:schemeClr val="bg2">
                <a:lumMod val="75000"/>
              </a:schemeClr>
            </a:gs>
          </a:gsLst>
          <a:lin ang="0" scaled="1"/>
          <a:tileRect/>
        </a:gradFill>
        <a:effectLst/>
      </p:bgPr>
    </p:bg>
    <p:spTree>
      <p:nvGrpSpPr>
        <p:cNvPr id="1" name="">
          <a:extLst>
            <a:ext uri="{FF2B5EF4-FFF2-40B4-BE49-F238E27FC236}">
              <a16:creationId xmlns:a16="http://schemas.microsoft.com/office/drawing/2014/main" id="{B211505D-8FCF-2655-992C-368F546EC9B9}"/>
            </a:ext>
          </a:extLst>
        </p:cNvPr>
        <p:cNvGrpSpPr/>
        <p:nvPr/>
      </p:nvGrpSpPr>
      <p:grpSpPr>
        <a:xfrm>
          <a:off x="0" y="0"/>
          <a:ext cx="0" cy="0"/>
          <a:chOff x="0" y="0"/>
          <a:chExt cx="0" cy="0"/>
        </a:xfrm>
      </p:grpSpPr>
      <p:grpSp>
        <p:nvGrpSpPr>
          <p:cNvPr id="30" name="Groupe 29">
            <a:extLst>
              <a:ext uri="{FF2B5EF4-FFF2-40B4-BE49-F238E27FC236}">
                <a16:creationId xmlns:a16="http://schemas.microsoft.com/office/drawing/2014/main" id="{479E7AAC-31A6-36E2-2918-2B0AA18F8AB6}"/>
              </a:ext>
            </a:extLst>
          </p:cNvPr>
          <p:cNvGrpSpPr/>
          <p:nvPr/>
        </p:nvGrpSpPr>
        <p:grpSpPr>
          <a:xfrm>
            <a:off x="9115257" y="419695"/>
            <a:ext cx="3023868" cy="6232050"/>
            <a:chOff x="9115257" y="419695"/>
            <a:chExt cx="3023868" cy="6232050"/>
          </a:xfrm>
        </p:grpSpPr>
        <p:sp>
          <p:nvSpPr>
            <p:cNvPr id="31" name="Cercle">
              <a:extLst>
                <a:ext uri="{FF2B5EF4-FFF2-40B4-BE49-F238E27FC236}">
                  <a16:creationId xmlns:a16="http://schemas.microsoft.com/office/drawing/2014/main" id="{7695A67A-E393-9D96-ACD9-52D2BB4ADE73}"/>
                </a:ext>
              </a:extLst>
            </p:cNvPr>
            <p:cNvSpPr/>
            <p:nvPr/>
          </p:nvSpPr>
          <p:spPr>
            <a:xfrm>
              <a:off x="10694656" y="4501718"/>
              <a:ext cx="631849" cy="63184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7" name="Cercle">
              <a:extLst>
                <a:ext uri="{FF2B5EF4-FFF2-40B4-BE49-F238E27FC236}">
                  <a16:creationId xmlns:a16="http://schemas.microsoft.com/office/drawing/2014/main" id="{872E69F3-0297-A927-A009-AA08695859B1}"/>
                </a:ext>
              </a:extLst>
            </p:cNvPr>
            <p:cNvSpPr/>
            <p:nvPr/>
          </p:nvSpPr>
          <p:spPr>
            <a:xfrm>
              <a:off x="9765916" y="3336509"/>
              <a:ext cx="362729"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8" name="Cercle">
              <a:extLst>
                <a:ext uri="{FF2B5EF4-FFF2-40B4-BE49-F238E27FC236}">
                  <a16:creationId xmlns:a16="http://schemas.microsoft.com/office/drawing/2014/main" id="{E780FDB2-5124-8A16-4150-9E4E0B77F376}"/>
                </a:ext>
              </a:extLst>
            </p:cNvPr>
            <p:cNvSpPr/>
            <p:nvPr/>
          </p:nvSpPr>
          <p:spPr>
            <a:xfrm>
              <a:off x="10085521" y="2554525"/>
              <a:ext cx="555587" cy="555587"/>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9" name="Cercle">
              <a:extLst>
                <a:ext uri="{FF2B5EF4-FFF2-40B4-BE49-F238E27FC236}">
                  <a16:creationId xmlns:a16="http://schemas.microsoft.com/office/drawing/2014/main" id="{19541B75-31AC-391B-9428-271C27020C70}"/>
                </a:ext>
              </a:extLst>
            </p:cNvPr>
            <p:cNvSpPr/>
            <p:nvPr/>
          </p:nvSpPr>
          <p:spPr>
            <a:xfrm>
              <a:off x="11611854" y="1550729"/>
              <a:ext cx="362729" cy="362729"/>
            </a:xfrm>
            <a:prstGeom prst="ellipse">
              <a:avLst/>
            </a:prstGeom>
            <a:solidFill>
              <a:schemeClr val="bg2">
                <a:lumMod val="90000"/>
              </a:schemeClr>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0" name="Cercle">
              <a:extLst>
                <a:ext uri="{FF2B5EF4-FFF2-40B4-BE49-F238E27FC236}">
                  <a16:creationId xmlns:a16="http://schemas.microsoft.com/office/drawing/2014/main" id="{1961055E-391E-3BA0-059C-5192FE7EC05C}"/>
                </a:ext>
              </a:extLst>
            </p:cNvPr>
            <p:cNvSpPr/>
            <p:nvPr/>
          </p:nvSpPr>
          <p:spPr>
            <a:xfrm>
              <a:off x="11776397" y="419695"/>
              <a:ext cx="362728"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1" name="Cercle">
              <a:extLst>
                <a:ext uri="{FF2B5EF4-FFF2-40B4-BE49-F238E27FC236}">
                  <a16:creationId xmlns:a16="http://schemas.microsoft.com/office/drawing/2014/main" id="{5186BBF9-D668-B5B9-1BD7-87E10A9B1AA1}"/>
                </a:ext>
              </a:extLst>
            </p:cNvPr>
            <p:cNvSpPr/>
            <p:nvPr/>
          </p:nvSpPr>
          <p:spPr>
            <a:xfrm>
              <a:off x="11543557" y="3176552"/>
              <a:ext cx="362728" cy="362729"/>
            </a:xfrm>
            <a:prstGeom prst="ellipse">
              <a:avLst/>
            </a:prstGeom>
            <a:solidFill>
              <a:schemeClr val="bg2">
                <a:lumMod val="90000"/>
              </a:schemeClr>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2" name="Cercle">
              <a:extLst>
                <a:ext uri="{FF2B5EF4-FFF2-40B4-BE49-F238E27FC236}">
                  <a16:creationId xmlns:a16="http://schemas.microsoft.com/office/drawing/2014/main" id="{1EABA211-E220-91EB-F7AA-68B23A98149F}"/>
                </a:ext>
              </a:extLst>
            </p:cNvPr>
            <p:cNvSpPr/>
            <p:nvPr/>
          </p:nvSpPr>
          <p:spPr>
            <a:xfrm>
              <a:off x="11010580" y="5415933"/>
              <a:ext cx="362729" cy="362728"/>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3" name="Cercle">
              <a:extLst>
                <a:ext uri="{FF2B5EF4-FFF2-40B4-BE49-F238E27FC236}">
                  <a16:creationId xmlns:a16="http://schemas.microsoft.com/office/drawing/2014/main" id="{C2A71EA6-AB74-233C-A20E-3FD0B5EAC35B}"/>
                </a:ext>
              </a:extLst>
            </p:cNvPr>
            <p:cNvSpPr/>
            <p:nvPr/>
          </p:nvSpPr>
          <p:spPr>
            <a:xfrm>
              <a:off x="9605144" y="5523154"/>
              <a:ext cx="362728"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4" name="Cercle">
              <a:extLst>
                <a:ext uri="{FF2B5EF4-FFF2-40B4-BE49-F238E27FC236}">
                  <a16:creationId xmlns:a16="http://schemas.microsoft.com/office/drawing/2014/main" id="{B6DBFE96-B242-B075-3895-9E8F5BD23B73}"/>
                </a:ext>
              </a:extLst>
            </p:cNvPr>
            <p:cNvSpPr/>
            <p:nvPr/>
          </p:nvSpPr>
          <p:spPr>
            <a:xfrm>
              <a:off x="9115257" y="6289016"/>
              <a:ext cx="362729"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5" name="Cercle">
              <a:extLst>
                <a:ext uri="{FF2B5EF4-FFF2-40B4-BE49-F238E27FC236}">
                  <a16:creationId xmlns:a16="http://schemas.microsoft.com/office/drawing/2014/main" id="{9C104A57-5909-5A86-D4A4-FD0FD4434C3F}"/>
                </a:ext>
              </a:extLst>
            </p:cNvPr>
            <p:cNvSpPr/>
            <p:nvPr/>
          </p:nvSpPr>
          <p:spPr>
            <a:xfrm>
              <a:off x="10761919" y="2126750"/>
              <a:ext cx="362728" cy="362730"/>
            </a:xfrm>
            <a:prstGeom prst="ellipse">
              <a:avLst/>
            </a:prstGeom>
            <a:solidFill>
              <a:schemeClr val="bg2">
                <a:lumMod val="90000"/>
              </a:schemeClr>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6" name="Cercle">
              <a:extLst>
                <a:ext uri="{FF2B5EF4-FFF2-40B4-BE49-F238E27FC236}">
                  <a16:creationId xmlns:a16="http://schemas.microsoft.com/office/drawing/2014/main" id="{FBAB3DC1-CB52-5168-EDF1-0F683CB01FF2}"/>
                </a:ext>
              </a:extLst>
            </p:cNvPr>
            <p:cNvSpPr/>
            <p:nvPr/>
          </p:nvSpPr>
          <p:spPr>
            <a:xfrm>
              <a:off x="11145465" y="4410666"/>
              <a:ext cx="362729"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grpSp>
      <p:pic>
        <p:nvPicPr>
          <p:cNvPr id="47" name="Image 46" descr="Une image contenant texte, Police, logo, Graphique&#10;&#10;Description générée automatiquement">
            <a:extLst>
              <a:ext uri="{FF2B5EF4-FFF2-40B4-BE49-F238E27FC236}">
                <a16:creationId xmlns:a16="http://schemas.microsoft.com/office/drawing/2014/main" id="{B5725DCB-E859-B915-1D12-FBB0979403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5" y="55602"/>
            <a:ext cx="381884" cy="645438"/>
          </a:xfrm>
          <a:prstGeom prst="rect">
            <a:avLst/>
          </a:prstGeom>
        </p:spPr>
      </p:pic>
      <p:sp>
        <p:nvSpPr>
          <p:cNvPr id="2" name="ZoneTexte 1">
            <a:extLst>
              <a:ext uri="{FF2B5EF4-FFF2-40B4-BE49-F238E27FC236}">
                <a16:creationId xmlns:a16="http://schemas.microsoft.com/office/drawing/2014/main" id="{7B502074-BE08-FD2D-81EF-AE58F4AB66F6}"/>
              </a:ext>
            </a:extLst>
          </p:cNvPr>
          <p:cNvSpPr txBox="1"/>
          <p:nvPr/>
        </p:nvSpPr>
        <p:spPr>
          <a:xfrm>
            <a:off x="404674" y="1868900"/>
            <a:ext cx="874914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2400" b="1" i="0" u="none" strike="noStrike" kern="1200" cap="none" spc="0" normalizeH="0" baseline="0" noProof="0">
              <a:ln>
                <a:noFill/>
              </a:ln>
              <a:solidFill>
                <a:prstClr val="white"/>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CH"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1">
            <a:extLst>
              <a:ext uri="{FF2B5EF4-FFF2-40B4-BE49-F238E27FC236}">
                <a16:creationId xmlns:a16="http://schemas.microsoft.com/office/drawing/2014/main" id="{BFD37F4E-8F3C-F94A-2E2E-1953B0986F4F}"/>
              </a:ext>
            </a:extLst>
          </p:cNvPr>
          <p:cNvSpPr txBox="1">
            <a:spLocks/>
          </p:cNvSpPr>
          <p:nvPr/>
        </p:nvSpPr>
        <p:spPr>
          <a:xfrm>
            <a:off x="517092" y="844331"/>
            <a:ext cx="11157817" cy="4887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H" sz="1800" b="0" i="0" u="none" strike="noStrike" kern="1200" cap="none" spc="0" normalizeH="0" baseline="0" noProof="0">
              <a:ln>
                <a:noFill/>
              </a:ln>
              <a:solidFill>
                <a:srgbClr val="144B6A"/>
              </a:solidFill>
              <a:effectLst/>
              <a:uLnTx/>
              <a:uFillTx/>
              <a:latin typeface="Calibri" panose="020F0502020204030204"/>
              <a:ea typeface="+mn-ea"/>
              <a:cs typeface="+mn-cs"/>
            </a:endParaRPr>
          </a:p>
        </p:txBody>
      </p:sp>
      <p:sp>
        <p:nvSpPr>
          <p:cNvPr id="6" name="Freeform: Shape 8">
            <a:extLst>
              <a:ext uri="{FF2B5EF4-FFF2-40B4-BE49-F238E27FC236}">
                <a16:creationId xmlns:a16="http://schemas.microsoft.com/office/drawing/2014/main" id="{8C2808CC-153C-7BE5-F56A-914B58345EC0}"/>
              </a:ext>
            </a:extLst>
          </p:cNvPr>
          <p:cNvSpPr/>
          <p:nvPr/>
        </p:nvSpPr>
        <p:spPr>
          <a:xfrm>
            <a:off x="2482296" y="1374542"/>
            <a:ext cx="6995690" cy="924521"/>
          </a:xfrm>
          <a:custGeom>
            <a:avLst/>
            <a:gdLst>
              <a:gd name="connsiteX0" fmla="*/ 40654 w 2481943"/>
              <a:gd name="connsiteY0" fmla="*/ 0 h 1320801"/>
              <a:gd name="connsiteX1" fmla="*/ 2441289 w 2481943"/>
              <a:gd name="connsiteY1" fmla="*/ 0 h 1320801"/>
              <a:gd name="connsiteX2" fmla="*/ 2481943 w 2481943"/>
              <a:gd name="connsiteY2" fmla="*/ 40654 h 1320801"/>
              <a:gd name="connsiteX3" fmla="*/ 2481943 w 2481943"/>
              <a:gd name="connsiteY3" fmla="*/ 1320801 h 1320801"/>
              <a:gd name="connsiteX4" fmla="*/ 0 w 2481943"/>
              <a:gd name="connsiteY4" fmla="*/ 1320801 h 1320801"/>
              <a:gd name="connsiteX5" fmla="*/ 0 w 2481943"/>
              <a:gd name="connsiteY5" fmla="*/ 40654 h 1320801"/>
              <a:gd name="connsiteX6" fmla="*/ 40654 w 2481943"/>
              <a:gd name="connsiteY6" fmla="*/ 0 h 1320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1943" h="1320801">
                <a:moveTo>
                  <a:pt x="40654" y="0"/>
                </a:moveTo>
                <a:lnTo>
                  <a:pt x="2441289" y="0"/>
                </a:lnTo>
                <a:cubicBezTo>
                  <a:pt x="2463742" y="0"/>
                  <a:pt x="2481943" y="18201"/>
                  <a:pt x="2481943" y="40654"/>
                </a:cubicBezTo>
                <a:lnTo>
                  <a:pt x="2481943" y="1320801"/>
                </a:lnTo>
                <a:lnTo>
                  <a:pt x="0" y="1320801"/>
                </a:lnTo>
                <a:lnTo>
                  <a:pt x="0" y="40654"/>
                </a:lnTo>
                <a:cubicBezTo>
                  <a:pt x="0" y="18201"/>
                  <a:pt x="18201" y="0"/>
                  <a:pt x="4065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37C4495B-390E-FA39-AFC4-9FDDBC436ACB}"/>
              </a:ext>
            </a:extLst>
          </p:cNvPr>
          <p:cNvSpPr/>
          <p:nvPr/>
        </p:nvSpPr>
        <p:spPr>
          <a:xfrm>
            <a:off x="5110165" y="1467094"/>
            <a:ext cx="1971670" cy="480131"/>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Segoe UI Light" panose="020B0502040204020203" pitchFamily="34" charset="0"/>
              </a:rPr>
              <a:t>Site internet</a:t>
            </a:r>
          </a:p>
        </p:txBody>
      </p:sp>
      <p:sp>
        <p:nvSpPr>
          <p:cNvPr id="9" name="Freeform: Shape 26">
            <a:extLst>
              <a:ext uri="{FF2B5EF4-FFF2-40B4-BE49-F238E27FC236}">
                <a16:creationId xmlns:a16="http://schemas.microsoft.com/office/drawing/2014/main" id="{DF6DB7A5-143E-0EF1-A2AE-B4AB80099A53}"/>
              </a:ext>
            </a:extLst>
          </p:cNvPr>
          <p:cNvSpPr/>
          <p:nvPr/>
        </p:nvSpPr>
        <p:spPr>
          <a:xfrm>
            <a:off x="7014164" y="2606306"/>
            <a:ext cx="2481943" cy="3259796"/>
          </a:xfrm>
          <a:custGeom>
            <a:avLst/>
            <a:gdLst>
              <a:gd name="connsiteX0" fmla="*/ 40654 w 2481943"/>
              <a:gd name="connsiteY0" fmla="*/ 0 h 1320801"/>
              <a:gd name="connsiteX1" fmla="*/ 2441289 w 2481943"/>
              <a:gd name="connsiteY1" fmla="*/ 0 h 1320801"/>
              <a:gd name="connsiteX2" fmla="*/ 2481943 w 2481943"/>
              <a:gd name="connsiteY2" fmla="*/ 40654 h 1320801"/>
              <a:gd name="connsiteX3" fmla="*/ 2481943 w 2481943"/>
              <a:gd name="connsiteY3" fmla="*/ 1320801 h 1320801"/>
              <a:gd name="connsiteX4" fmla="*/ 0 w 2481943"/>
              <a:gd name="connsiteY4" fmla="*/ 1320801 h 1320801"/>
              <a:gd name="connsiteX5" fmla="*/ 0 w 2481943"/>
              <a:gd name="connsiteY5" fmla="*/ 40654 h 1320801"/>
              <a:gd name="connsiteX6" fmla="*/ 40654 w 2481943"/>
              <a:gd name="connsiteY6" fmla="*/ 0 h 1320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1943" h="1320801">
                <a:moveTo>
                  <a:pt x="40654" y="0"/>
                </a:moveTo>
                <a:lnTo>
                  <a:pt x="2441289" y="0"/>
                </a:lnTo>
                <a:cubicBezTo>
                  <a:pt x="2463742" y="0"/>
                  <a:pt x="2481943" y="18201"/>
                  <a:pt x="2481943" y="40654"/>
                </a:cubicBezTo>
                <a:lnTo>
                  <a:pt x="2481943" y="1320801"/>
                </a:lnTo>
                <a:lnTo>
                  <a:pt x="0" y="1320801"/>
                </a:lnTo>
                <a:lnTo>
                  <a:pt x="0" y="40654"/>
                </a:lnTo>
                <a:cubicBezTo>
                  <a:pt x="0" y="18201"/>
                  <a:pt x="18201" y="0"/>
                  <a:pt x="4065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C4F6105-B257-AE7A-5933-A2A93A66D865}"/>
              </a:ext>
            </a:extLst>
          </p:cNvPr>
          <p:cNvSpPr/>
          <p:nvPr/>
        </p:nvSpPr>
        <p:spPr>
          <a:xfrm>
            <a:off x="7373573" y="3329282"/>
            <a:ext cx="1975797" cy="480131"/>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2800" err="1">
                <a:solidFill>
                  <a:prstClr val="white"/>
                </a:solidFill>
                <a:latin typeface="Calibri" panose="020F0502020204030204"/>
                <a:cs typeface="Segoe UI Light" panose="020B0502040204020203" pitchFamily="34" charset="0"/>
              </a:rPr>
              <a:t>Téléphone</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Segoe UI Light" panose="020B0502040204020203" pitchFamily="34" charset="0"/>
            </a:endParaRPr>
          </a:p>
        </p:txBody>
      </p:sp>
      <p:grpSp>
        <p:nvGrpSpPr>
          <p:cNvPr id="11" name="Group 44">
            <a:extLst>
              <a:ext uri="{FF2B5EF4-FFF2-40B4-BE49-F238E27FC236}">
                <a16:creationId xmlns:a16="http://schemas.microsoft.com/office/drawing/2014/main" id="{CC27BB86-3462-93FD-94BA-ED0BC3ADE6AE}"/>
              </a:ext>
            </a:extLst>
          </p:cNvPr>
          <p:cNvGrpSpPr/>
          <p:nvPr/>
        </p:nvGrpSpPr>
        <p:grpSpPr>
          <a:xfrm>
            <a:off x="8121266" y="3964413"/>
            <a:ext cx="464344" cy="464344"/>
            <a:chOff x="8204317" y="2115665"/>
            <a:chExt cx="464344" cy="464344"/>
          </a:xfrm>
          <a:solidFill>
            <a:schemeClr val="bg1"/>
          </a:solidFill>
        </p:grpSpPr>
        <p:sp>
          <p:nvSpPr>
            <p:cNvPr id="12" name="AutoShape 81">
              <a:extLst>
                <a:ext uri="{FF2B5EF4-FFF2-40B4-BE49-F238E27FC236}">
                  <a16:creationId xmlns:a16="http://schemas.microsoft.com/office/drawing/2014/main" id="{013139D2-DD9C-2A4D-CB6B-D1AC74946DE5}"/>
                </a:ext>
              </a:extLst>
            </p:cNvPr>
            <p:cNvSpPr>
              <a:spLocks/>
            </p:cNvSpPr>
            <p:nvPr/>
          </p:nvSpPr>
          <p:spPr bwMode="auto">
            <a:xfrm>
              <a:off x="8204317" y="2115665"/>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35" y="9811"/>
                  </a:moveTo>
                  <a:cubicBezTo>
                    <a:pt x="20220" y="10144"/>
                    <a:pt x="20081" y="10800"/>
                    <a:pt x="18899" y="10800"/>
                  </a:cubicBezTo>
                  <a:lnTo>
                    <a:pt x="17549" y="10800"/>
                  </a:lnTo>
                  <a:cubicBezTo>
                    <a:pt x="17363" y="10800"/>
                    <a:pt x="17212" y="10950"/>
                    <a:pt x="17212" y="11137"/>
                  </a:cubicBezTo>
                  <a:cubicBezTo>
                    <a:pt x="17212" y="11324"/>
                    <a:pt x="17363" y="11475"/>
                    <a:pt x="17549" y="11475"/>
                  </a:cubicBezTo>
                  <a:lnTo>
                    <a:pt x="18858" y="11475"/>
                  </a:lnTo>
                  <a:cubicBezTo>
                    <a:pt x="19870" y="11475"/>
                    <a:pt x="20003" y="12314"/>
                    <a:pt x="19938" y="12719"/>
                  </a:cubicBezTo>
                  <a:cubicBezTo>
                    <a:pt x="19855" y="13223"/>
                    <a:pt x="19618" y="14175"/>
                    <a:pt x="18478" y="14175"/>
                  </a:cubicBezTo>
                  <a:lnTo>
                    <a:pt x="16874" y="14175"/>
                  </a:lnTo>
                  <a:cubicBezTo>
                    <a:pt x="16688" y="14175"/>
                    <a:pt x="16537" y="14325"/>
                    <a:pt x="16537" y="14512"/>
                  </a:cubicBezTo>
                  <a:cubicBezTo>
                    <a:pt x="16537" y="14699"/>
                    <a:pt x="16688" y="14850"/>
                    <a:pt x="16874" y="14850"/>
                  </a:cubicBezTo>
                  <a:lnTo>
                    <a:pt x="18203" y="14850"/>
                  </a:lnTo>
                  <a:cubicBezTo>
                    <a:pt x="19343" y="14850"/>
                    <a:pt x="19243" y="15718"/>
                    <a:pt x="19079" y="16237"/>
                  </a:cubicBezTo>
                  <a:cubicBezTo>
                    <a:pt x="18864" y="16918"/>
                    <a:pt x="18732" y="17549"/>
                    <a:pt x="17297" y="17549"/>
                  </a:cubicBezTo>
                  <a:lnTo>
                    <a:pt x="16196" y="17549"/>
                  </a:lnTo>
                  <a:cubicBezTo>
                    <a:pt x="16009" y="17549"/>
                    <a:pt x="15859" y="17700"/>
                    <a:pt x="15859" y="17887"/>
                  </a:cubicBezTo>
                  <a:cubicBezTo>
                    <a:pt x="15859" y="18073"/>
                    <a:pt x="16009" y="18225"/>
                    <a:pt x="16196" y="18225"/>
                  </a:cubicBezTo>
                  <a:lnTo>
                    <a:pt x="17255" y="18225"/>
                  </a:lnTo>
                  <a:cubicBezTo>
                    <a:pt x="17993" y="18225"/>
                    <a:pt x="18027" y="18923"/>
                    <a:pt x="17950" y="19174"/>
                  </a:cubicBezTo>
                  <a:cubicBezTo>
                    <a:pt x="17866" y="19448"/>
                    <a:pt x="17767" y="19651"/>
                    <a:pt x="17762" y="19660"/>
                  </a:cubicBezTo>
                  <a:cubicBezTo>
                    <a:pt x="17558" y="20028"/>
                    <a:pt x="17229" y="20249"/>
                    <a:pt x="16534" y="20249"/>
                  </a:cubicBezTo>
                  <a:lnTo>
                    <a:pt x="12844" y="20249"/>
                  </a:lnTo>
                  <a:cubicBezTo>
                    <a:pt x="10990" y="20249"/>
                    <a:pt x="9151" y="19829"/>
                    <a:pt x="9104" y="19818"/>
                  </a:cubicBezTo>
                  <a:cubicBezTo>
                    <a:pt x="6299" y="19172"/>
                    <a:pt x="6152" y="19122"/>
                    <a:pt x="5976" y="19072"/>
                  </a:cubicBezTo>
                  <a:cubicBezTo>
                    <a:pt x="5976" y="19072"/>
                    <a:pt x="5405" y="18976"/>
                    <a:pt x="5405" y="18478"/>
                  </a:cubicBezTo>
                  <a:lnTo>
                    <a:pt x="5399" y="9155"/>
                  </a:lnTo>
                  <a:cubicBezTo>
                    <a:pt x="5399" y="8839"/>
                    <a:pt x="5601" y="8552"/>
                    <a:pt x="5935" y="8452"/>
                  </a:cubicBezTo>
                  <a:cubicBezTo>
                    <a:pt x="5977" y="8435"/>
                    <a:pt x="6034" y="8419"/>
                    <a:pt x="6074" y="8401"/>
                  </a:cubicBezTo>
                  <a:cubicBezTo>
                    <a:pt x="9158" y="7125"/>
                    <a:pt x="10097" y="4324"/>
                    <a:pt x="10124" y="2025"/>
                  </a:cubicBezTo>
                  <a:cubicBezTo>
                    <a:pt x="10128" y="1702"/>
                    <a:pt x="10378" y="1350"/>
                    <a:pt x="10800" y="1350"/>
                  </a:cubicBezTo>
                  <a:cubicBezTo>
                    <a:pt x="11514" y="1350"/>
                    <a:pt x="12774" y="2782"/>
                    <a:pt x="12774" y="4554"/>
                  </a:cubicBezTo>
                  <a:cubicBezTo>
                    <a:pt x="12774" y="6155"/>
                    <a:pt x="12711" y="6432"/>
                    <a:pt x="12149" y="8100"/>
                  </a:cubicBezTo>
                  <a:cubicBezTo>
                    <a:pt x="18899" y="8100"/>
                    <a:pt x="18852" y="8196"/>
                    <a:pt x="19448" y="8353"/>
                  </a:cubicBezTo>
                  <a:cubicBezTo>
                    <a:pt x="20187" y="8564"/>
                    <a:pt x="20249" y="9175"/>
                    <a:pt x="20249" y="9386"/>
                  </a:cubicBezTo>
                  <a:cubicBezTo>
                    <a:pt x="20249" y="9618"/>
                    <a:pt x="20243" y="9584"/>
                    <a:pt x="20235" y="9811"/>
                  </a:cubicBezTo>
                  <a:moveTo>
                    <a:pt x="4724" y="19575"/>
                  </a:moveTo>
                  <a:cubicBezTo>
                    <a:pt x="4724" y="19948"/>
                    <a:pt x="4423" y="20249"/>
                    <a:pt x="4049" y="20249"/>
                  </a:cubicBezTo>
                  <a:lnTo>
                    <a:pt x="2024" y="20249"/>
                  </a:lnTo>
                  <a:cubicBezTo>
                    <a:pt x="1652" y="20249"/>
                    <a:pt x="1349" y="19948"/>
                    <a:pt x="1349" y="19575"/>
                  </a:cubicBezTo>
                  <a:lnTo>
                    <a:pt x="1349" y="8774"/>
                  </a:lnTo>
                  <a:cubicBezTo>
                    <a:pt x="1349" y="8401"/>
                    <a:pt x="1652" y="8100"/>
                    <a:pt x="2024" y="8100"/>
                  </a:cubicBezTo>
                  <a:lnTo>
                    <a:pt x="4049" y="8100"/>
                  </a:lnTo>
                  <a:cubicBezTo>
                    <a:pt x="4423" y="8100"/>
                    <a:pt x="4724" y="8401"/>
                    <a:pt x="4724" y="8774"/>
                  </a:cubicBezTo>
                  <a:cubicBezTo>
                    <a:pt x="4724" y="8774"/>
                    <a:pt x="4724" y="19575"/>
                    <a:pt x="4724" y="19575"/>
                  </a:cubicBezTo>
                  <a:close/>
                  <a:moveTo>
                    <a:pt x="19686" y="7069"/>
                  </a:moveTo>
                  <a:cubicBezTo>
                    <a:pt x="18842" y="6846"/>
                    <a:pt x="16858" y="6849"/>
                    <a:pt x="13956" y="6773"/>
                  </a:cubicBezTo>
                  <a:cubicBezTo>
                    <a:pt x="14093" y="6139"/>
                    <a:pt x="14124" y="5568"/>
                    <a:pt x="14124" y="4554"/>
                  </a:cubicBezTo>
                  <a:cubicBezTo>
                    <a:pt x="14124" y="2133"/>
                    <a:pt x="12361" y="0"/>
                    <a:pt x="10800" y="0"/>
                  </a:cubicBezTo>
                  <a:cubicBezTo>
                    <a:pt x="9698" y="0"/>
                    <a:pt x="8789" y="901"/>
                    <a:pt x="8774" y="2009"/>
                  </a:cubicBezTo>
                  <a:cubicBezTo>
                    <a:pt x="8760" y="3368"/>
                    <a:pt x="8340" y="5716"/>
                    <a:pt x="6074" y="6906"/>
                  </a:cubicBezTo>
                  <a:cubicBezTo>
                    <a:pt x="5908" y="6994"/>
                    <a:pt x="5433" y="7228"/>
                    <a:pt x="5364" y="7259"/>
                  </a:cubicBezTo>
                  <a:lnTo>
                    <a:pt x="5399" y="7289"/>
                  </a:lnTo>
                  <a:cubicBezTo>
                    <a:pt x="5045" y="6984"/>
                    <a:pt x="4554" y="6750"/>
                    <a:pt x="4049" y="6750"/>
                  </a:cubicBezTo>
                  <a:lnTo>
                    <a:pt x="2024" y="6750"/>
                  </a:lnTo>
                  <a:cubicBezTo>
                    <a:pt x="908" y="6750"/>
                    <a:pt x="0" y="7658"/>
                    <a:pt x="0" y="8774"/>
                  </a:cubicBezTo>
                  <a:lnTo>
                    <a:pt x="0" y="19575"/>
                  </a:lnTo>
                  <a:cubicBezTo>
                    <a:pt x="0" y="20691"/>
                    <a:pt x="908" y="21599"/>
                    <a:pt x="2024" y="21599"/>
                  </a:cubicBezTo>
                  <a:lnTo>
                    <a:pt x="4049" y="21599"/>
                  </a:lnTo>
                  <a:cubicBezTo>
                    <a:pt x="4853" y="21599"/>
                    <a:pt x="5525" y="21114"/>
                    <a:pt x="5850" y="20434"/>
                  </a:cubicBezTo>
                  <a:cubicBezTo>
                    <a:pt x="5859" y="20437"/>
                    <a:pt x="5873" y="20441"/>
                    <a:pt x="5882" y="20442"/>
                  </a:cubicBezTo>
                  <a:cubicBezTo>
                    <a:pt x="5927" y="20454"/>
                    <a:pt x="5979" y="20467"/>
                    <a:pt x="6044" y="20485"/>
                  </a:cubicBezTo>
                  <a:cubicBezTo>
                    <a:pt x="6056" y="20487"/>
                    <a:pt x="6062" y="20488"/>
                    <a:pt x="6074" y="20492"/>
                  </a:cubicBezTo>
                  <a:cubicBezTo>
                    <a:pt x="6464" y="20588"/>
                    <a:pt x="7212" y="20768"/>
                    <a:pt x="8812" y="21135"/>
                  </a:cubicBezTo>
                  <a:cubicBezTo>
                    <a:pt x="9155" y="21213"/>
                    <a:pt x="10966" y="21599"/>
                    <a:pt x="12844" y="21599"/>
                  </a:cubicBezTo>
                  <a:lnTo>
                    <a:pt x="16534" y="21599"/>
                  </a:lnTo>
                  <a:cubicBezTo>
                    <a:pt x="17659" y="21599"/>
                    <a:pt x="18469" y="21167"/>
                    <a:pt x="18952" y="20298"/>
                  </a:cubicBezTo>
                  <a:cubicBezTo>
                    <a:pt x="18958" y="20285"/>
                    <a:pt x="19114" y="19982"/>
                    <a:pt x="19240" y="19572"/>
                  </a:cubicBezTo>
                  <a:cubicBezTo>
                    <a:pt x="19336" y="19263"/>
                    <a:pt x="19371" y="18827"/>
                    <a:pt x="19256" y="18384"/>
                  </a:cubicBezTo>
                  <a:cubicBezTo>
                    <a:pt x="19981" y="17886"/>
                    <a:pt x="20214" y="17133"/>
                    <a:pt x="20366" y="16643"/>
                  </a:cubicBezTo>
                  <a:cubicBezTo>
                    <a:pt x="20620" y="15838"/>
                    <a:pt x="20544" y="15235"/>
                    <a:pt x="20367" y="14803"/>
                  </a:cubicBezTo>
                  <a:cubicBezTo>
                    <a:pt x="20775" y="14418"/>
                    <a:pt x="21122" y="13831"/>
                    <a:pt x="21269" y="12935"/>
                  </a:cubicBezTo>
                  <a:cubicBezTo>
                    <a:pt x="21361" y="12380"/>
                    <a:pt x="21263" y="11809"/>
                    <a:pt x="21007" y="11334"/>
                  </a:cubicBezTo>
                  <a:cubicBezTo>
                    <a:pt x="21389" y="10905"/>
                    <a:pt x="21564" y="10365"/>
                    <a:pt x="21583" y="9865"/>
                  </a:cubicBezTo>
                  <a:lnTo>
                    <a:pt x="21591" y="9724"/>
                  </a:lnTo>
                  <a:cubicBezTo>
                    <a:pt x="21596" y="9635"/>
                    <a:pt x="21600" y="9581"/>
                    <a:pt x="21600" y="9386"/>
                  </a:cubicBezTo>
                  <a:cubicBezTo>
                    <a:pt x="21600" y="8533"/>
                    <a:pt x="21010" y="7446"/>
                    <a:pt x="19686" y="7069"/>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panose="020F0502020204030204"/>
                <a:ea typeface="+mn-ea"/>
                <a:cs typeface="+mn-cs"/>
                <a:sym typeface="Gill Sans" charset="0"/>
              </a:endParaRPr>
            </a:p>
          </p:txBody>
        </p:sp>
        <p:sp>
          <p:nvSpPr>
            <p:cNvPr id="13" name="AutoShape 82">
              <a:extLst>
                <a:ext uri="{FF2B5EF4-FFF2-40B4-BE49-F238E27FC236}">
                  <a16:creationId xmlns:a16="http://schemas.microsoft.com/office/drawing/2014/main" id="{DD664379-2A73-56D9-8540-3E634A017AB3}"/>
                </a:ext>
              </a:extLst>
            </p:cNvPr>
            <p:cNvSpPr>
              <a:spLocks/>
            </p:cNvSpPr>
            <p:nvPr/>
          </p:nvSpPr>
          <p:spPr bwMode="auto">
            <a:xfrm>
              <a:off x="8247973" y="2492697"/>
              <a:ext cx="43657" cy="436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4400"/>
                  </a:moveTo>
                  <a:cubicBezTo>
                    <a:pt x="8820" y="14400"/>
                    <a:pt x="7200" y="12782"/>
                    <a:pt x="7200" y="10800"/>
                  </a:cubicBezTo>
                  <a:cubicBezTo>
                    <a:pt x="7200" y="8817"/>
                    <a:pt x="8820" y="7200"/>
                    <a:pt x="10800" y="7200"/>
                  </a:cubicBezTo>
                  <a:cubicBezTo>
                    <a:pt x="12779" y="7200"/>
                    <a:pt x="14400" y="8817"/>
                    <a:pt x="14400" y="10800"/>
                  </a:cubicBezTo>
                  <a:cubicBezTo>
                    <a:pt x="14400" y="12782"/>
                    <a:pt x="12779" y="14400"/>
                    <a:pt x="10800" y="14400"/>
                  </a:cubicBezTo>
                  <a:moveTo>
                    <a:pt x="10800" y="0"/>
                  </a:moveTo>
                  <a:cubicBezTo>
                    <a:pt x="4837" y="0"/>
                    <a:pt x="0" y="4837"/>
                    <a:pt x="0" y="10800"/>
                  </a:cubicBezTo>
                  <a:cubicBezTo>
                    <a:pt x="0" y="16762"/>
                    <a:pt x="4837" y="21599"/>
                    <a:pt x="10800" y="21599"/>
                  </a:cubicBezTo>
                  <a:cubicBezTo>
                    <a:pt x="16762" y="21599"/>
                    <a:pt x="21600" y="16762"/>
                    <a:pt x="21600" y="10800"/>
                  </a:cubicBezTo>
                  <a:cubicBezTo>
                    <a:pt x="21600" y="4837"/>
                    <a:pt x="16762" y="0"/>
                    <a:pt x="10800"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panose="020F0502020204030204"/>
                <a:ea typeface="+mn-ea"/>
                <a:cs typeface="+mn-cs"/>
                <a:sym typeface="Gill Sans" charset="0"/>
              </a:endParaRPr>
            </a:p>
          </p:txBody>
        </p:sp>
      </p:grpSp>
      <p:sp>
        <p:nvSpPr>
          <p:cNvPr id="14" name="Freeform: Shape 17">
            <a:extLst>
              <a:ext uri="{FF2B5EF4-FFF2-40B4-BE49-F238E27FC236}">
                <a16:creationId xmlns:a16="http://schemas.microsoft.com/office/drawing/2014/main" id="{A1ED8D60-4910-E6ED-D511-0A1D6238B1DA}"/>
              </a:ext>
            </a:extLst>
          </p:cNvPr>
          <p:cNvSpPr/>
          <p:nvPr/>
        </p:nvSpPr>
        <p:spPr>
          <a:xfrm>
            <a:off x="2482296" y="2664755"/>
            <a:ext cx="2481943" cy="3259796"/>
          </a:xfrm>
          <a:custGeom>
            <a:avLst/>
            <a:gdLst>
              <a:gd name="connsiteX0" fmla="*/ 40654 w 2481943"/>
              <a:gd name="connsiteY0" fmla="*/ 0 h 1320801"/>
              <a:gd name="connsiteX1" fmla="*/ 2441289 w 2481943"/>
              <a:gd name="connsiteY1" fmla="*/ 0 h 1320801"/>
              <a:gd name="connsiteX2" fmla="*/ 2481943 w 2481943"/>
              <a:gd name="connsiteY2" fmla="*/ 40654 h 1320801"/>
              <a:gd name="connsiteX3" fmla="*/ 2481943 w 2481943"/>
              <a:gd name="connsiteY3" fmla="*/ 1320801 h 1320801"/>
              <a:gd name="connsiteX4" fmla="*/ 0 w 2481943"/>
              <a:gd name="connsiteY4" fmla="*/ 1320801 h 1320801"/>
              <a:gd name="connsiteX5" fmla="*/ 0 w 2481943"/>
              <a:gd name="connsiteY5" fmla="*/ 40654 h 1320801"/>
              <a:gd name="connsiteX6" fmla="*/ 40654 w 2481943"/>
              <a:gd name="connsiteY6" fmla="*/ 0 h 1320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1943" h="1320801">
                <a:moveTo>
                  <a:pt x="40654" y="0"/>
                </a:moveTo>
                <a:lnTo>
                  <a:pt x="2441289" y="0"/>
                </a:lnTo>
                <a:cubicBezTo>
                  <a:pt x="2463742" y="0"/>
                  <a:pt x="2481943" y="18201"/>
                  <a:pt x="2481943" y="40654"/>
                </a:cubicBezTo>
                <a:lnTo>
                  <a:pt x="2481943" y="1320801"/>
                </a:lnTo>
                <a:lnTo>
                  <a:pt x="0" y="1320801"/>
                </a:lnTo>
                <a:lnTo>
                  <a:pt x="0" y="40654"/>
                </a:lnTo>
                <a:cubicBezTo>
                  <a:pt x="0" y="18201"/>
                  <a:pt x="18201" y="0"/>
                  <a:pt x="4065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B9B8F38-8461-60E3-F4AC-F9B8ACA3B363}"/>
              </a:ext>
            </a:extLst>
          </p:cNvPr>
          <p:cNvSpPr/>
          <p:nvPr/>
        </p:nvSpPr>
        <p:spPr>
          <a:xfrm>
            <a:off x="2792492" y="3294477"/>
            <a:ext cx="1834750" cy="480131"/>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2800">
                <a:solidFill>
                  <a:prstClr val="white"/>
                </a:solidFill>
                <a:latin typeface="Calibri" panose="020F0502020204030204"/>
                <a:cs typeface="Segoe UI Light" panose="020B0502040204020203" pitchFamily="34" charset="0"/>
              </a:rPr>
              <a:t>Mail</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Segoe UI Light" panose="020B0502040204020203" pitchFamily="34" charset="0"/>
            </a:endParaRPr>
          </a:p>
        </p:txBody>
      </p:sp>
      <p:sp>
        <p:nvSpPr>
          <p:cNvPr id="16" name="AutoShape 59">
            <a:extLst>
              <a:ext uri="{FF2B5EF4-FFF2-40B4-BE49-F238E27FC236}">
                <a16:creationId xmlns:a16="http://schemas.microsoft.com/office/drawing/2014/main" id="{0E6A9152-09EB-B960-BCF7-B18CD16B15C4}"/>
              </a:ext>
            </a:extLst>
          </p:cNvPr>
          <p:cNvSpPr>
            <a:spLocks/>
          </p:cNvSpPr>
          <p:nvPr/>
        </p:nvSpPr>
        <p:spPr bwMode="auto">
          <a:xfrm>
            <a:off x="3422920" y="3964413"/>
            <a:ext cx="544513" cy="543583"/>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chemeClr val="bg1"/>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panose="020F0502020204030204"/>
              <a:ea typeface="+mn-ea"/>
              <a:cs typeface="+mn-cs"/>
              <a:sym typeface="Gill Sans" charset="0"/>
            </a:endParaRPr>
          </a:p>
        </p:txBody>
      </p:sp>
      <p:sp>
        <p:nvSpPr>
          <p:cNvPr id="17" name="Text Placeholder 1">
            <a:extLst>
              <a:ext uri="{FF2B5EF4-FFF2-40B4-BE49-F238E27FC236}">
                <a16:creationId xmlns:a16="http://schemas.microsoft.com/office/drawing/2014/main" id="{4CDD246A-119E-28A4-290B-F701F68702D9}"/>
              </a:ext>
            </a:extLst>
          </p:cNvPr>
          <p:cNvSpPr txBox="1">
            <a:spLocks/>
          </p:cNvSpPr>
          <p:nvPr/>
        </p:nvSpPr>
        <p:spPr>
          <a:xfrm>
            <a:off x="517092" y="1059486"/>
            <a:ext cx="11157817" cy="4887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sp>
        <p:nvSpPr>
          <p:cNvPr id="18" name="Title 2">
            <a:extLst>
              <a:ext uri="{FF2B5EF4-FFF2-40B4-BE49-F238E27FC236}">
                <a16:creationId xmlns:a16="http://schemas.microsoft.com/office/drawing/2014/main" id="{38573B6A-2F9C-71FA-AFA2-4677D0A505B8}"/>
              </a:ext>
            </a:extLst>
          </p:cNvPr>
          <p:cNvSpPr txBox="1">
            <a:spLocks/>
          </p:cNvSpPr>
          <p:nvPr/>
        </p:nvSpPr>
        <p:spPr>
          <a:xfrm>
            <a:off x="508001" y="455085"/>
            <a:ext cx="11157817" cy="660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err="1">
                <a:ln>
                  <a:noFill/>
                </a:ln>
                <a:solidFill>
                  <a:prstClr val="white"/>
                </a:solidFill>
                <a:effectLst/>
                <a:uLnTx/>
                <a:uFillTx/>
                <a:latin typeface="Calibri" panose="020F0502020204030204"/>
                <a:ea typeface="+mj-ea"/>
                <a:cs typeface="+mj-cs"/>
              </a:rPr>
              <a:t>Canaux</a:t>
            </a:r>
            <a:r>
              <a:rPr kumimoji="0" lang="en-US" sz="4400" b="0" i="0" u="none" strike="noStrike" kern="1200" cap="none" spc="0" normalizeH="0" baseline="0" noProof="0">
                <a:ln>
                  <a:noFill/>
                </a:ln>
                <a:solidFill>
                  <a:prstClr val="white"/>
                </a:solidFill>
                <a:effectLst/>
                <a:uLnTx/>
                <a:uFillTx/>
                <a:latin typeface="Calibri" panose="020F0502020204030204"/>
                <a:ea typeface="+mj-ea"/>
                <a:cs typeface="+mj-cs"/>
              </a:rPr>
              <a:t> de communication</a:t>
            </a:r>
          </a:p>
        </p:txBody>
      </p:sp>
      <p:sp>
        <p:nvSpPr>
          <p:cNvPr id="20" name="ZoneTexte 19">
            <a:extLst>
              <a:ext uri="{FF2B5EF4-FFF2-40B4-BE49-F238E27FC236}">
                <a16:creationId xmlns:a16="http://schemas.microsoft.com/office/drawing/2014/main" id="{CDF15ABC-3FB6-FB7C-9689-4DF8FB2B0939}"/>
              </a:ext>
            </a:extLst>
          </p:cNvPr>
          <p:cNvSpPr txBox="1"/>
          <p:nvPr/>
        </p:nvSpPr>
        <p:spPr>
          <a:xfrm>
            <a:off x="4270792" y="1855448"/>
            <a:ext cx="3436081" cy="338554"/>
          </a:xfrm>
          <a:prstGeom prst="rect">
            <a:avLst/>
          </a:prstGeom>
          <a:noFill/>
        </p:spPr>
        <p:txBody>
          <a:bodyPr wrap="square">
            <a:spAutoFit/>
          </a:bodyPr>
          <a:lstStyle/>
          <a:p>
            <a:r>
              <a:rPr lang="fr-CH" sz="1600">
                <a:solidFill>
                  <a:schemeClr val="bg1"/>
                </a:solidFill>
              </a:rPr>
              <a:t>https://www.eps-begnins-esplanade.ch</a:t>
            </a:r>
          </a:p>
        </p:txBody>
      </p:sp>
      <p:sp>
        <p:nvSpPr>
          <p:cNvPr id="21" name="ZoneTexte 20">
            <a:extLst>
              <a:ext uri="{FF2B5EF4-FFF2-40B4-BE49-F238E27FC236}">
                <a16:creationId xmlns:a16="http://schemas.microsoft.com/office/drawing/2014/main" id="{3300D1AB-CCA7-C05E-C76D-BD034629ABE0}"/>
              </a:ext>
            </a:extLst>
          </p:cNvPr>
          <p:cNvSpPr txBox="1"/>
          <p:nvPr/>
        </p:nvSpPr>
        <p:spPr>
          <a:xfrm>
            <a:off x="2768039" y="4766942"/>
            <a:ext cx="2015196" cy="369332"/>
          </a:xfrm>
          <a:prstGeom prst="rect">
            <a:avLst/>
          </a:prstGeom>
          <a:noFill/>
        </p:spPr>
        <p:txBody>
          <a:bodyPr wrap="square">
            <a:spAutoFit/>
          </a:bodyPr>
          <a:lstStyle/>
          <a:p>
            <a:r>
              <a:rPr lang="fr-CH">
                <a:solidFill>
                  <a:schemeClr val="bg1"/>
                </a:solidFill>
              </a:rPr>
              <a:t>eps.begnins@vd.ch</a:t>
            </a:r>
          </a:p>
        </p:txBody>
      </p:sp>
      <p:sp>
        <p:nvSpPr>
          <p:cNvPr id="22" name="ZoneTexte 21">
            <a:extLst>
              <a:ext uri="{FF2B5EF4-FFF2-40B4-BE49-F238E27FC236}">
                <a16:creationId xmlns:a16="http://schemas.microsoft.com/office/drawing/2014/main" id="{86B37A55-8720-1150-2636-560AF201783B}"/>
              </a:ext>
            </a:extLst>
          </p:cNvPr>
          <p:cNvSpPr txBox="1"/>
          <p:nvPr/>
        </p:nvSpPr>
        <p:spPr>
          <a:xfrm>
            <a:off x="7578012" y="4767514"/>
            <a:ext cx="2015196" cy="369332"/>
          </a:xfrm>
          <a:prstGeom prst="rect">
            <a:avLst/>
          </a:prstGeom>
          <a:noFill/>
        </p:spPr>
        <p:txBody>
          <a:bodyPr wrap="square">
            <a:spAutoFit/>
          </a:bodyPr>
          <a:lstStyle/>
          <a:p>
            <a:r>
              <a:rPr lang="fr-CH">
                <a:solidFill>
                  <a:schemeClr val="bg1"/>
                </a:solidFill>
              </a:rPr>
              <a:t>022 557 51 77</a:t>
            </a:r>
          </a:p>
        </p:txBody>
      </p:sp>
    </p:spTree>
    <p:extLst>
      <p:ext uri="{BB962C8B-B14F-4D97-AF65-F5344CB8AC3E}">
        <p14:creationId xmlns:p14="http://schemas.microsoft.com/office/powerpoint/2010/main" val="2574500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114864"/>
            </a:gs>
            <a:gs pos="72000">
              <a:schemeClr val="tx2">
                <a:lumMod val="60000"/>
                <a:lumOff val="40000"/>
              </a:schemeClr>
            </a:gs>
            <a:gs pos="100000">
              <a:schemeClr val="bg2">
                <a:lumMod val="75000"/>
              </a:schemeClr>
            </a:gs>
          </a:gsLst>
          <a:lin ang="0" scaled="1"/>
          <a:tileRect/>
        </a:gradFill>
        <a:effectLst/>
      </p:bgPr>
    </p:bg>
    <p:spTree>
      <p:nvGrpSpPr>
        <p:cNvPr id="1" name="">
          <a:extLst>
            <a:ext uri="{FF2B5EF4-FFF2-40B4-BE49-F238E27FC236}">
              <a16:creationId xmlns:a16="http://schemas.microsoft.com/office/drawing/2014/main" id="{BD0E0F6C-5A41-2D48-F9AE-0D9E381663AF}"/>
            </a:ext>
          </a:extLst>
        </p:cNvPr>
        <p:cNvGrpSpPr/>
        <p:nvPr/>
      </p:nvGrpSpPr>
      <p:grpSpPr>
        <a:xfrm>
          <a:off x="0" y="0"/>
          <a:ext cx="0" cy="0"/>
          <a:chOff x="0" y="0"/>
          <a:chExt cx="0" cy="0"/>
        </a:xfrm>
      </p:grpSpPr>
      <p:grpSp>
        <p:nvGrpSpPr>
          <p:cNvPr id="30" name="Groupe 29">
            <a:extLst>
              <a:ext uri="{FF2B5EF4-FFF2-40B4-BE49-F238E27FC236}">
                <a16:creationId xmlns:a16="http://schemas.microsoft.com/office/drawing/2014/main" id="{CC3A15E2-7746-8C06-84F5-5C534D9B8B4C}"/>
              </a:ext>
            </a:extLst>
          </p:cNvPr>
          <p:cNvGrpSpPr/>
          <p:nvPr/>
        </p:nvGrpSpPr>
        <p:grpSpPr>
          <a:xfrm>
            <a:off x="9115257" y="419695"/>
            <a:ext cx="3023868" cy="6232050"/>
            <a:chOff x="9115257" y="419695"/>
            <a:chExt cx="3023868" cy="6232050"/>
          </a:xfrm>
        </p:grpSpPr>
        <p:sp>
          <p:nvSpPr>
            <p:cNvPr id="31" name="Cercle">
              <a:extLst>
                <a:ext uri="{FF2B5EF4-FFF2-40B4-BE49-F238E27FC236}">
                  <a16:creationId xmlns:a16="http://schemas.microsoft.com/office/drawing/2014/main" id="{A1238FBA-F1BF-9AE8-A6D3-C73B2D695407}"/>
                </a:ext>
              </a:extLst>
            </p:cNvPr>
            <p:cNvSpPr/>
            <p:nvPr/>
          </p:nvSpPr>
          <p:spPr>
            <a:xfrm>
              <a:off x="10694656" y="4501718"/>
              <a:ext cx="631849" cy="63184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7" name="Cercle">
              <a:extLst>
                <a:ext uri="{FF2B5EF4-FFF2-40B4-BE49-F238E27FC236}">
                  <a16:creationId xmlns:a16="http://schemas.microsoft.com/office/drawing/2014/main" id="{D8E9D160-E92A-90B6-C87B-EF6705FB8065}"/>
                </a:ext>
              </a:extLst>
            </p:cNvPr>
            <p:cNvSpPr/>
            <p:nvPr/>
          </p:nvSpPr>
          <p:spPr>
            <a:xfrm>
              <a:off x="9765916" y="3336509"/>
              <a:ext cx="362729"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8" name="Cercle">
              <a:extLst>
                <a:ext uri="{FF2B5EF4-FFF2-40B4-BE49-F238E27FC236}">
                  <a16:creationId xmlns:a16="http://schemas.microsoft.com/office/drawing/2014/main" id="{35CA1159-80ED-54A6-7EE0-60647F76A6F0}"/>
                </a:ext>
              </a:extLst>
            </p:cNvPr>
            <p:cNvSpPr/>
            <p:nvPr/>
          </p:nvSpPr>
          <p:spPr>
            <a:xfrm>
              <a:off x="10085521" y="2554525"/>
              <a:ext cx="555587" cy="555587"/>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9" name="Cercle">
              <a:extLst>
                <a:ext uri="{FF2B5EF4-FFF2-40B4-BE49-F238E27FC236}">
                  <a16:creationId xmlns:a16="http://schemas.microsoft.com/office/drawing/2014/main" id="{E12489C6-04DA-4A47-580D-8AD8EA7C63B2}"/>
                </a:ext>
              </a:extLst>
            </p:cNvPr>
            <p:cNvSpPr/>
            <p:nvPr/>
          </p:nvSpPr>
          <p:spPr>
            <a:xfrm>
              <a:off x="11611854" y="1550729"/>
              <a:ext cx="362729" cy="362729"/>
            </a:xfrm>
            <a:prstGeom prst="ellipse">
              <a:avLst/>
            </a:prstGeom>
            <a:solidFill>
              <a:schemeClr val="bg2">
                <a:lumMod val="90000"/>
              </a:schemeClr>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0" name="Cercle">
              <a:extLst>
                <a:ext uri="{FF2B5EF4-FFF2-40B4-BE49-F238E27FC236}">
                  <a16:creationId xmlns:a16="http://schemas.microsoft.com/office/drawing/2014/main" id="{F580E3B6-9005-0FF6-9BB4-57148D5881EE}"/>
                </a:ext>
              </a:extLst>
            </p:cNvPr>
            <p:cNvSpPr/>
            <p:nvPr/>
          </p:nvSpPr>
          <p:spPr>
            <a:xfrm>
              <a:off x="11776397" y="419695"/>
              <a:ext cx="362728"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1" name="Cercle">
              <a:extLst>
                <a:ext uri="{FF2B5EF4-FFF2-40B4-BE49-F238E27FC236}">
                  <a16:creationId xmlns:a16="http://schemas.microsoft.com/office/drawing/2014/main" id="{C73E6FE1-CB19-DE74-EB32-0AAC5BC37C96}"/>
                </a:ext>
              </a:extLst>
            </p:cNvPr>
            <p:cNvSpPr/>
            <p:nvPr/>
          </p:nvSpPr>
          <p:spPr>
            <a:xfrm>
              <a:off x="11543557" y="3176552"/>
              <a:ext cx="362728" cy="362729"/>
            </a:xfrm>
            <a:prstGeom prst="ellipse">
              <a:avLst/>
            </a:prstGeom>
            <a:solidFill>
              <a:schemeClr val="bg2">
                <a:lumMod val="90000"/>
              </a:schemeClr>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2" name="Cercle">
              <a:extLst>
                <a:ext uri="{FF2B5EF4-FFF2-40B4-BE49-F238E27FC236}">
                  <a16:creationId xmlns:a16="http://schemas.microsoft.com/office/drawing/2014/main" id="{E8C8023F-2CD9-9766-0B5A-0634B4A54381}"/>
                </a:ext>
              </a:extLst>
            </p:cNvPr>
            <p:cNvSpPr/>
            <p:nvPr/>
          </p:nvSpPr>
          <p:spPr>
            <a:xfrm>
              <a:off x="11010580" y="5415933"/>
              <a:ext cx="362729" cy="362728"/>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3" name="Cercle">
              <a:extLst>
                <a:ext uri="{FF2B5EF4-FFF2-40B4-BE49-F238E27FC236}">
                  <a16:creationId xmlns:a16="http://schemas.microsoft.com/office/drawing/2014/main" id="{DEBAEBDA-4F17-B8B9-2B63-4CB3F3D9A496}"/>
                </a:ext>
              </a:extLst>
            </p:cNvPr>
            <p:cNvSpPr/>
            <p:nvPr/>
          </p:nvSpPr>
          <p:spPr>
            <a:xfrm>
              <a:off x="9605144" y="5523154"/>
              <a:ext cx="362728"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4" name="Cercle">
              <a:extLst>
                <a:ext uri="{FF2B5EF4-FFF2-40B4-BE49-F238E27FC236}">
                  <a16:creationId xmlns:a16="http://schemas.microsoft.com/office/drawing/2014/main" id="{13DE71E0-D829-F4D4-6CE0-DC085CB57128}"/>
                </a:ext>
              </a:extLst>
            </p:cNvPr>
            <p:cNvSpPr/>
            <p:nvPr/>
          </p:nvSpPr>
          <p:spPr>
            <a:xfrm>
              <a:off x="9115257" y="6289016"/>
              <a:ext cx="362729"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5" name="Cercle">
              <a:extLst>
                <a:ext uri="{FF2B5EF4-FFF2-40B4-BE49-F238E27FC236}">
                  <a16:creationId xmlns:a16="http://schemas.microsoft.com/office/drawing/2014/main" id="{F7E17F6B-067C-3B13-098F-6E21C69C1F1B}"/>
                </a:ext>
              </a:extLst>
            </p:cNvPr>
            <p:cNvSpPr/>
            <p:nvPr/>
          </p:nvSpPr>
          <p:spPr>
            <a:xfrm>
              <a:off x="10761919" y="2126750"/>
              <a:ext cx="362728" cy="362730"/>
            </a:xfrm>
            <a:prstGeom prst="ellipse">
              <a:avLst/>
            </a:prstGeom>
            <a:solidFill>
              <a:schemeClr val="bg2">
                <a:lumMod val="90000"/>
              </a:schemeClr>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6" name="Cercle">
              <a:extLst>
                <a:ext uri="{FF2B5EF4-FFF2-40B4-BE49-F238E27FC236}">
                  <a16:creationId xmlns:a16="http://schemas.microsoft.com/office/drawing/2014/main" id="{1EAF1172-3EFB-F3C7-0D7C-39BAD9B73854}"/>
                </a:ext>
              </a:extLst>
            </p:cNvPr>
            <p:cNvSpPr/>
            <p:nvPr/>
          </p:nvSpPr>
          <p:spPr>
            <a:xfrm>
              <a:off x="11145465" y="4410666"/>
              <a:ext cx="362729"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grpSp>
      <p:pic>
        <p:nvPicPr>
          <p:cNvPr id="47" name="Image 46" descr="Une image contenant texte, Police, logo, Graphique&#10;&#10;Description générée automatiquement">
            <a:extLst>
              <a:ext uri="{FF2B5EF4-FFF2-40B4-BE49-F238E27FC236}">
                <a16:creationId xmlns:a16="http://schemas.microsoft.com/office/drawing/2014/main" id="{439849F7-0AE0-F46D-FA7A-71CAAC8688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5" y="55602"/>
            <a:ext cx="381884" cy="645438"/>
          </a:xfrm>
          <a:prstGeom prst="rect">
            <a:avLst/>
          </a:prstGeom>
        </p:spPr>
      </p:pic>
      <p:sp>
        <p:nvSpPr>
          <p:cNvPr id="2" name="ZoneTexte 1">
            <a:extLst>
              <a:ext uri="{FF2B5EF4-FFF2-40B4-BE49-F238E27FC236}">
                <a16:creationId xmlns:a16="http://schemas.microsoft.com/office/drawing/2014/main" id="{8198536D-4D34-A3B0-EF75-500FE339CBE8}"/>
              </a:ext>
            </a:extLst>
          </p:cNvPr>
          <p:cNvSpPr txBox="1"/>
          <p:nvPr/>
        </p:nvSpPr>
        <p:spPr>
          <a:xfrm>
            <a:off x="404674" y="1868900"/>
            <a:ext cx="874914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2400" b="1" i="0" u="none" strike="noStrike" kern="1200" cap="none" spc="0" normalizeH="0" baseline="0" noProof="0">
              <a:ln>
                <a:noFill/>
              </a:ln>
              <a:solidFill>
                <a:prstClr val="white"/>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CH"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1">
            <a:extLst>
              <a:ext uri="{FF2B5EF4-FFF2-40B4-BE49-F238E27FC236}">
                <a16:creationId xmlns:a16="http://schemas.microsoft.com/office/drawing/2014/main" id="{F96338C1-38BD-2429-5D86-910E3FAC0781}"/>
              </a:ext>
            </a:extLst>
          </p:cNvPr>
          <p:cNvSpPr txBox="1">
            <a:spLocks/>
          </p:cNvSpPr>
          <p:nvPr/>
        </p:nvSpPr>
        <p:spPr>
          <a:xfrm>
            <a:off x="517092" y="844331"/>
            <a:ext cx="11157817" cy="4887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H" sz="1800" b="0" i="0" u="none" strike="noStrike" kern="1200" cap="none" spc="0" normalizeH="0" baseline="0" noProof="0">
              <a:ln>
                <a:noFill/>
              </a:ln>
              <a:solidFill>
                <a:srgbClr val="144B6A"/>
              </a:solidFill>
              <a:effectLst/>
              <a:uLnTx/>
              <a:uFillTx/>
              <a:latin typeface="Calibri" panose="020F0502020204030204"/>
              <a:ea typeface="+mn-ea"/>
              <a:cs typeface="+mn-cs"/>
            </a:endParaRPr>
          </a:p>
        </p:txBody>
      </p:sp>
      <p:sp>
        <p:nvSpPr>
          <p:cNvPr id="6" name="Title 2">
            <a:extLst>
              <a:ext uri="{FF2B5EF4-FFF2-40B4-BE49-F238E27FC236}">
                <a16:creationId xmlns:a16="http://schemas.microsoft.com/office/drawing/2014/main" id="{F56ACBC4-A491-D34D-DE3C-9DCE95480769}"/>
              </a:ext>
            </a:extLst>
          </p:cNvPr>
          <p:cNvSpPr txBox="1">
            <a:spLocks/>
          </p:cNvSpPr>
          <p:nvPr/>
        </p:nvSpPr>
        <p:spPr>
          <a:xfrm>
            <a:off x="508001" y="455085"/>
            <a:ext cx="11157817" cy="660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dirty="0">
                <a:solidFill>
                  <a:schemeClr val="bg1"/>
                </a:solidFill>
                <a:latin typeface="Calibri" panose="020F0502020204030204"/>
              </a:rPr>
              <a:t>Congé et absence</a:t>
            </a:r>
            <a:endParaRPr kumimoji="0" lang="en-US" sz="4400" b="0" i="0" u="none" strike="noStrike" kern="1200" cap="none" spc="0" normalizeH="0" baseline="0" noProof="0" dirty="0">
              <a:ln>
                <a:noFill/>
              </a:ln>
              <a:solidFill>
                <a:schemeClr val="bg1"/>
              </a:solidFill>
              <a:effectLst/>
              <a:uLnTx/>
              <a:uFillTx/>
              <a:latin typeface="Calibri" panose="020F0502020204030204"/>
              <a:ea typeface="+mj-ea"/>
              <a:cs typeface="+mj-cs"/>
            </a:endParaRPr>
          </a:p>
        </p:txBody>
      </p:sp>
      <p:sp>
        <p:nvSpPr>
          <p:cNvPr id="9" name="Shape 193">
            <a:extLst>
              <a:ext uri="{FF2B5EF4-FFF2-40B4-BE49-F238E27FC236}">
                <a16:creationId xmlns:a16="http://schemas.microsoft.com/office/drawing/2014/main" id="{1D4E1E65-6F66-3382-5AE8-82688431E7B3}"/>
              </a:ext>
            </a:extLst>
          </p:cNvPr>
          <p:cNvSpPr/>
          <p:nvPr/>
        </p:nvSpPr>
        <p:spPr>
          <a:xfrm>
            <a:off x="695526" y="1815435"/>
            <a:ext cx="7883272" cy="456233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Autofit/>
          </a:bodyPr>
          <a:lstStyle>
            <a:lvl1pPr algn="l">
              <a:spcBef>
                <a:spcPts val="500"/>
              </a:spcBef>
              <a:defRPr sz="2000">
                <a:solidFill>
                  <a:srgbClr val="8F9499"/>
                </a:solidFill>
                <a:latin typeface="Arimo"/>
                <a:ea typeface="Arimo"/>
                <a:cs typeface="Arimo"/>
                <a:sym typeface="Arimo"/>
              </a:defRPr>
            </a:lvl1pPr>
          </a:lstStyle>
          <a:p>
            <a:pPr marL="800100" marR="0" lvl="1" indent="-3429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sz="1800">
                <a:solidFill>
                  <a:srgbClr val="000000"/>
                </a:solidFill>
              </a:defRPr>
            </a:pPr>
            <a:r>
              <a:rPr lang="fr-CH" sz="2000" dirty="0">
                <a:solidFill>
                  <a:prstClr val="white"/>
                </a:solidFill>
                <a:latin typeface="Calibri" panose="020F0502020204030204"/>
                <a:sym typeface="Arimo"/>
              </a:rPr>
              <a:t>Chaque </a:t>
            </a:r>
            <a:r>
              <a:rPr kumimoji="0" lang="fr-CH" sz="2000" b="0" i="0" u="none" strike="noStrike" kern="1200" cap="none" spc="0" normalizeH="0" baseline="0" noProof="0" dirty="0">
                <a:ln>
                  <a:noFill/>
                </a:ln>
                <a:solidFill>
                  <a:prstClr val="white"/>
                </a:solidFill>
                <a:effectLst/>
                <a:uLnTx/>
                <a:uFillTx/>
                <a:latin typeface="Calibri" panose="020F0502020204030204"/>
                <a:ea typeface="+mn-ea"/>
                <a:cs typeface="+mn-cs"/>
                <a:sym typeface="Arimo"/>
              </a:rPr>
              <a:t>congé doit</a:t>
            </a:r>
            <a:r>
              <a:rPr lang="fr-CH" sz="2000" dirty="0">
                <a:solidFill>
                  <a:prstClr val="white"/>
                </a:solidFill>
                <a:latin typeface="Calibri" panose="020F0502020204030204"/>
                <a:sym typeface="Arimo"/>
              </a:rPr>
              <a:t> faire l’objet d’une demande et non d’un avertissement.</a:t>
            </a:r>
          </a:p>
          <a:p>
            <a:pPr marL="800100" lvl="1" indent="-342900">
              <a:lnSpc>
                <a:spcPct val="150000"/>
              </a:lnSpc>
              <a:spcBef>
                <a:spcPts val="500"/>
              </a:spcBef>
              <a:buFont typeface="Arial" panose="020B0604020202020204" pitchFamily="34" charset="0"/>
              <a:buChar char="•"/>
              <a:defRPr sz="1800">
                <a:solidFill>
                  <a:srgbClr val="000000"/>
                </a:solidFill>
              </a:defRPr>
            </a:pPr>
            <a:r>
              <a:rPr lang="fr-CH" sz="2000" dirty="0">
                <a:solidFill>
                  <a:prstClr val="white"/>
                </a:solidFill>
                <a:latin typeface="Calibri" panose="020F0502020204030204"/>
                <a:sym typeface="Arimo"/>
              </a:rPr>
              <a:t>Congés jokers </a:t>
            </a:r>
          </a:p>
          <a:p>
            <a:pPr marL="800100" lvl="1" indent="-342900">
              <a:lnSpc>
                <a:spcPct val="150000"/>
              </a:lnSpc>
              <a:spcBef>
                <a:spcPts val="500"/>
              </a:spcBef>
              <a:buFont typeface="Arial" panose="020B0604020202020204" pitchFamily="34" charset="0"/>
              <a:buChar char="•"/>
              <a:defRPr sz="1800">
                <a:solidFill>
                  <a:srgbClr val="000000"/>
                </a:solidFill>
              </a:defRPr>
            </a:pPr>
            <a:r>
              <a:rPr lang="fr-CH" sz="2000" dirty="0">
                <a:solidFill>
                  <a:prstClr val="white"/>
                </a:solidFill>
                <a:latin typeface="Calibri" panose="020F0502020204030204"/>
                <a:sym typeface="Arimo"/>
              </a:rPr>
              <a:t> </a:t>
            </a:r>
            <a:r>
              <a:rPr kumimoji="0" lang="fr-CH" sz="2000" b="0" i="0" u="none" strike="noStrike" kern="1200" cap="none" spc="0" normalizeH="0" baseline="0" noProof="0" dirty="0">
                <a:ln>
                  <a:noFill/>
                </a:ln>
                <a:solidFill>
                  <a:prstClr val="white"/>
                </a:solidFill>
                <a:effectLst/>
                <a:uLnTx/>
                <a:uFillTx/>
                <a:latin typeface="Calibri" panose="020F0502020204030204"/>
                <a:ea typeface="+mn-ea"/>
                <a:cs typeface="+mn-cs"/>
                <a:sym typeface="Arimo"/>
              </a:rPr>
              <a:t>Lors d’une absence (rdv médical, maladie, autre)</a:t>
            </a:r>
            <a:r>
              <a:rPr lang="fr-CH" sz="2000" dirty="0">
                <a:solidFill>
                  <a:prstClr val="white"/>
                </a:solidFill>
                <a:latin typeface="Calibri" panose="020F0502020204030204"/>
                <a:sym typeface="Arimo"/>
              </a:rPr>
              <a:t> </a:t>
            </a:r>
            <a:endParaRPr lang="fr-CH" sz="2000" b="0" i="0" u="none" strike="noStrike" kern="1200" cap="none" spc="0" normalizeH="0" baseline="0" noProof="0" dirty="0">
              <a:ln>
                <a:noFill/>
              </a:ln>
              <a:solidFill>
                <a:prstClr val="white"/>
              </a:solidFill>
              <a:effectLst/>
              <a:uLnTx/>
              <a:uFillTx/>
              <a:latin typeface="Calibri" panose="020F0502020204030204"/>
              <a:ea typeface="Calibri"/>
              <a:cs typeface="Calibri"/>
            </a:endParaRPr>
          </a:p>
          <a:p>
            <a:pPr marL="1257300" lvl="2" indent="-342900">
              <a:lnSpc>
                <a:spcPct val="150000"/>
              </a:lnSpc>
              <a:spcBef>
                <a:spcPts val="500"/>
              </a:spcBef>
              <a:buFont typeface="Arial" panose="020B0604020202020204" pitchFamily="34" charset="0"/>
              <a:buChar char="•"/>
              <a:defRPr sz="1800">
                <a:solidFill>
                  <a:srgbClr val="000000"/>
                </a:solidFill>
              </a:defRPr>
            </a:pPr>
            <a:r>
              <a:rPr lang="fr-CH" sz="2000" dirty="0">
                <a:solidFill>
                  <a:prstClr val="white"/>
                </a:solidFill>
                <a:latin typeface="Calibri" panose="020F0502020204030204"/>
                <a:sym typeface="Arimo"/>
              </a:rPr>
              <a:t>AVERTIR le secrétariat</a:t>
            </a:r>
            <a:endParaRPr lang="fr-CH" sz="2000" dirty="0">
              <a:solidFill>
                <a:prstClr val="white"/>
              </a:solidFill>
              <a:latin typeface="Calibri" panose="020F0502020204030204"/>
              <a:ea typeface="Calibri"/>
              <a:cs typeface="Calibri"/>
            </a:endParaRPr>
          </a:p>
          <a:p>
            <a:pPr marL="1257300" lvl="2" indent="-342900">
              <a:lnSpc>
                <a:spcPct val="150000"/>
              </a:lnSpc>
              <a:spcBef>
                <a:spcPts val="500"/>
              </a:spcBef>
              <a:buFont typeface="Arial" panose="020B0604020202020204" pitchFamily="34" charset="0"/>
              <a:buChar char="•"/>
              <a:defRPr sz="1800">
                <a:solidFill>
                  <a:srgbClr val="000000"/>
                </a:solidFill>
              </a:defRPr>
            </a:pPr>
            <a:r>
              <a:rPr kumimoji="0" lang="fr-CH" sz="2000" b="0" i="0" u="none" strike="noStrike" kern="1200" cap="none" spc="0" normalizeH="0" baseline="0" noProof="0" dirty="0">
                <a:ln>
                  <a:noFill/>
                </a:ln>
                <a:solidFill>
                  <a:prstClr val="white"/>
                </a:solidFill>
                <a:effectLst/>
                <a:uLnTx/>
                <a:uFillTx/>
                <a:latin typeface="Calibri" panose="020F0502020204030204"/>
                <a:ea typeface="+mn-ea"/>
                <a:cs typeface="+mn-cs"/>
                <a:sym typeface="Arimo"/>
              </a:rPr>
              <a:t>AVERTIR </a:t>
            </a:r>
            <a:r>
              <a:rPr lang="fr-CH" sz="2000" dirty="0">
                <a:solidFill>
                  <a:prstClr val="white"/>
                </a:solidFill>
                <a:latin typeface="Calibri" panose="020F0502020204030204"/>
                <a:sym typeface="Arimo"/>
              </a:rPr>
              <a:t>le restaurant scolaire via «MonPortail» et les UAPE</a:t>
            </a:r>
          </a:p>
          <a:p>
            <a:pPr marL="1257300" lvl="2" indent="-342900">
              <a:lnSpc>
                <a:spcPct val="150000"/>
              </a:lnSpc>
              <a:spcBef>
                <a:spcPts val="500"/>
              </a:spcBef>
              <a:buFont typeface="Arial" panose="020B0604020202020204" pitchFamily="34" charset="0"/>
              <a:buChar char="•"/>
              <a:defRPr sz="1800">
                <a:solidFill>
                  <a:srgbClr val="000000"/>
                </a:solidFill>
              </a:defRPr>
            </a:pPr>
            <a:endParaRPr lang="fr-CH" sz="2000" dirty="0">
              <a:solidFill>
                <a:prstClr val="white"/>
              </a:solidFill>
              <a:latin typeface="Calibri" panose="020F0502020204030204"/>
              <a:sym typeface="Arimo"/>
            </a:endParaRPr>
          </a:p>
          <a:p>
            <a:pPr marL="1257300" lvl="2" indent="-342900">
              <a:lnSpc>
                <a:spcPct val="150000"/>
              </a:lnSpc>
              <a:spcBef>
                <a:spcPts val="500"/>
              </a:spcBef>
              <a:buFont typeface="Arial" panose="020B0604020202020204" pitchFamily="34" charset="0"/>
              <a:buChar char="•"/>
              <a:defRPr sz="1800">
                <a:solidFill>
                  <a:srgbClr val="000000"/>
                </a:solidFill>
              </a:defRPr>
            </a:pPr>
            <a:endParaRPr lang="fr-CH" sz="2000" dirty="0">
              <a:solidFill>
                <a:prstClr val="white"/>
              </a:solidFill>
              <a:latin typeface="Calibri" panose="020F0502020204030204"/>
              <a:sym typeface="Arimo"/>
            </a:endParaRPr>
          </a:p>
          <a:p>
            <a:pPr marL="1257300" lvl="2" indent="-342900">
              <a:lnSpc>
                <a:spcPct val="150000"/>
              </a:lnSpc>
              <a:spcBef>
                <a:spcPts val="500"/>
              </a:spcBef>
              <a:buFont typeface="Arial" panose="020B0604020202020204" pitchFamily="34" charset="0"/>
              <a:buChar char="•"/>
              <a:defRPr sz="1800">
                <a:solidFill>
                  <a:srgbClr val="000000"/>
                </a:solidFill>
              </a:defRPr>
            </a:pPr>
            <a:endParaRPr lang="fr-CH" sz="2000" dirty="0">
              <a:solidFill>
                <a:prstClr val="white"/>
              </a:solidFill>
              <a:latin typeface="Calibri" panose="020F0502020204030204"/>
              <a:sym typeface="Arimo"/>
            </a:endParaRPr>
          </a:p>
          <a:p>
            <a:pPr marL="1257300" lvl="2" indent="-342900">
              <a:lnSpc>
                <a:spcPct val="150000"/>
              </a:lnSpc>
              <a:spcBef>
                <a:spcPts val="500"/>
              </a:spcBef>
              <a:buFont typeface="Arial" panose="020B0604020202020204" pitchFamily="34" charset="0"/>
              <a:buChar char="•"/>
              <a:defRPr sz="1800">
                <a:solidFill>
                  <a:srgbClr val="000000"/>
                </a:solidFill>
              </a:defRPr>
            </a:pPr>
            <a:endParaRPr lang="fr-CH" sz="2000" b="0" i="0" u="none" strike="noStrike" kern="1200" cap="none" spc="0" normalizeH="0" baseline="0" noProof="0" dirty="0">
              <a:ln>
                <a:noFill/>
              </a:ln>
              <a:solidFill>
                <a:prstClr val="white"/>
              </a:solidFill>
              <a:effectLst/>
              <a:uLnTx/>
              <a:uFillTx/>
              <a:latin typeface="Calibri" panose="020F0502020204030204"/>
              <a:ea typeface="Calibri"/>
              <a:cs typeface="Calibri"/>
              <a:sym typeface="Arimo"/>
            </a:endParaRPr>
          </a:p>
          <a:p>
            <a:pPr marL="1257300" lvl="2" indent="-342900">
              <a:lnSpc>
                <a:spcPct val="150000"/>
              </a:lnSpc>
              <a:spcBef>
                <a:spcPts val="500"/>
              </a:spcBef>
              <a:buFont typeface="Arial" panose="020B0604020202020204" pitchFamily="34" charset="0"/>
              <a:buChar char="•"/>
              <a:defRPr sz="1800">
                <a:solidFill>
                  <a:srgbClr val="000000"/>
                </a:solidFill>
              </a:defRPr>
            </a:pPr>
            <a:endParaRPr lang="fr-CH" sz="2000" b="0" i="0" u="none" strike="noStrike" kern="1200" cap="none" spc="0" normalizeH="0" baseline="0" noProof="0" dirty="0">
              <a:ln>
                <a:noFill/>
              </a:ln>
              <a:solidFill>
                <a:prstClr val="white"/>
              </a:solidFill>
              <a:effectLst/>
              <a:uLnTx/>
              <a:uFillTx/>
              <a:latin typeface="Calibri" panose="020F0502020204030204"/>
              <a:ea typeface="Calibri"/>
              <a:cs typeface="Calibri"/>
            </a:endParaRPr>
          </a:p>
          <a:p>
            <a:pPr marL="457200" marR="0" lvl="1" indent="0" algn="l" defTabSz="914400" rtl="0" eaLnBrk="1" fontAlgn="auto" latinLnBrk="0" hangingPunct="1">
              <a:lnSpc>
                <a:spcPct val="100000"/>
              </a:lnSpc>
              <a:spcBef>
                <a:spcPts val="500"/>
              </a:spcBef>
              <a:spcAft>
                <a:spcPts val="0"/>
              </a:spcAft>
              <a:buClrTx/>
              <a:buSzTx/>
              <a:buFontTx/>
              <a:buNone/>
              <a:tabLst/>
              <a:defRPr sz="1800">
                <a:solidFill>
                  <a:srgbClr val="000000"/>
                </a:solidFill>
              </a:defRPr>
            </a:pPr>
            <a:endParaRPr kumimoji="0" lang="fr-CH"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800">
                <a:solidFill>
                  <a:srgbClr val="000000"/>
                </a:solidFill>
              </a:defRPr>
            </a:pPr>
            <a:endParaRPr kumimoji="0" lang="fr-CH"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500"/>
              </a:spcBef>
              <a:spcAft>
                <a:spcPts val="0"/>
              </a:spcAft>
              <a:buClrTx/>
              <a:buSzTx/>
              <a:buFontTx/>
              <a:buNone/>
              <a:tabLst/>
              <a:defRPr sz="1800">
                <a:solidFill>
                  <a:srgbClr val="000000"/>
                </a:solidFill>
              </a:defRPr>
            </a:pPr>
            <a:endParaRPr kumimoji="0" lang="fr-CH" sz="2400" b="0" i="0" u="none" strike="noStrike" kern="1200" cap="none" spc="0" normalizeH="0" baseline="0" noProof="0" dirty="0">
              <a:ln>
                <a:noFill/>
              </a:ln>
              <a:solidFill>
                <a:prstClr val="white"/>
              </a:solidFill>
              <a:effectLst/>
              <a:uLnTx/>
              <a:uFillTx/>
              <a:latin typeface="Calibri" panose="020F0502020204030204"/>
              <a:sym typeface="Arimo"/>
            </a:endParaRPr>
          </a:p>
        </p:txBody>
      </p:sp>
      <p:sp>
        <p:nvSpPr>
          <p:cNvPr id="10" name="Freeform 1353">
            <a:extLst>
              <a:ext uri="{FF2B5EF4-FFF2-40B4-BE49-F238E27FC236}">
                <a16:creationId xmlns:a16="http://schemas.microsoft.com/office/drawing/2014/main" id="{992CEF8C-7E8A-84CA-3D1B-F57A3B55645B}"/>
              </a:ext>
            </a:extLst>
          </p:cNvPr>
          <p:cNvSpPr>
            <a:spLocks/>
          </p:cNvSpPr>
          <p:nvPr/>
        </p:nvSpPr>
        <p:spPr bwMode="auto">
          <a:xfrm>
            <a:off x="7691882" y="2530398"/>
            <a:ext cx="1715802" cy="2085944"/>
          </a:xfrm>
          <a:custGeom>
            <a:avLst/>
            <a:gdLst>
              <a:gd name="T0" fmla="*/ 478 w 496"/>
              <a:gd name="T1" fmla="*/ 386 h 603"/>
              <a:gd name="T2" fmla="*/ 404 w 496"/>
              <a:gd name="T3" fmla="*/ 313 h 603"/>
              <a:gd name="T4" fmla="*/ 261 w 496"/>
              <a:gd name="T5" fmla="*/ 456 h 603"/>
              <a:gd name="T6" fmla="*/ 262 w 496"/>
              <a:gd name="T7" fmla="*/ 603 h 603"/>
              <a:gd name="T8" fmla="*/ 41 w 496"/>
              <a:gd name="T9" fmla="*/ 382 h 603"/>
              <a:gd name="T10" fmla="*/ 41 w 496"/>
              <a:gd name="T11" fmla="*/ 235 h 603"/>
              <a:gd name="T12" fmla="*/ 184 w 496"/>
              <a:gd name="T13" fmla="*/ 92 h 603"/>
              <a:gd name="T14" fmla="*/ 110 w 496"/>
              <a:gd name="T15" fmla="*/ 18 h 603"/>
              <a:gd name="T16" fmla="*/ 496 w 496"/>
              <a:gd name="T17" fmla="*/ 0 h 603"/>
              <a:gd name="T18" fmla="*/ 478 w 496"/>
              <a:gd name="T19" fmla="*/ 386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6" h="603">
                <a:moveTo>
                  <a:pt x="478" y="386"/>
                </a:moveTo>
                <a:cubicBezTo>
                  <a:pt x="404" y="313"/>
                  <a:pt x="404" y="313"/>
                  <a:pt x="404" y="313"/>
                </a:cubicBezTo>
                <a:cubicBezTo>
                  <a:pt x="261" y="456"/>
                  <a:pt x="261" y="456"/>
                  <a:pt x="261" y="456"/>
                </a:cubicBezTo>
                <a:cubicBezTo>
                  <a:pt x="221" y="496"/>
                  <a:pt x="221" y="562"/>
                  <a:pt x="262" y="603"/>
                </a:cubicBezTo>
                <a:cubicBezTo>
                  <a:pt x="41" y="382"/>
                  <a:pt x="41" y="382"/>
                  <a:pt x="41" y="382"/>
                </a:cubicBezTo>
                <a:cubicBezTo>
                  <a:pt x="0" y="341"/>
                  <a:pt x="0" y="275"/>
                  <a:pt x="41" y="235"/>
                </a:cubicBezTo>
                <a:cubicBezTo>
                  <a:pt x="184" y="92"/>
                  <a:pt x="184" y="92"/>
                  <a:pt x="184" y="92"/>
                </a:cubicBezTo>
                <a:cubicBezTo>
                  <a:pt x="110" y="18"/>
                  <a:pt x="110" y="18"/>
                  <a:pt x="110" y="18"/>
                </a:cubicBezTo>
                <a:cubicBezTo>
                  <a:pt x="496" y="0"/>
                  <a:pt x="496" y="0"/>
                  <a:pt x="496" y="0"/>
                </a:cubicBezTo>
                <a:lnTo>
                  <a:pt x="478" y="38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30" normalizeH="0" baseline="0" noProof="0">
              <a:ln>
                <a:noFill/>
              </a:ln>
              <a:solidFill>
                <a:prstClr val="white"/>
              </a:solidFill>
              <a:effectLst/>
              <a:uLnTx/>
              <a:uFillTx/>
              <a:latin typeface="Calibri" panose="020F0502020204030204"/>
              <a:ea typeface="+mn-ea"/>
              <a:cs typeface="+mn-cs"/>
            </a:endParaRPr>
          </a:p>
        </p:txBody>
      </p:sp>
      <p:sp>
        <p:nvSpPr>
          <p:cNvPr id="11" name="Oval 1358">
            <a:extLst>
              <a:ext uri="{FF2B5EF4-FFF2-40B4-BE49-F238E27FC236}">
                <a16:creationId xmlns:a16="http://schemas.microsoft.com/office/drawing/2014/main" id="{767FF5BE-2979-835D-10A5-17AEA69F8D90}"/>
              </a:ext>
            </a:extLst>
          </p:cNvPr>
          <p:cNvSpPr>
            <a:spLocks noChangeArrowheads="1"/>
          </p:cNvSpPr>
          <p:nvPr/>
        </p:nvSpPr>
        <p:spPr bwMode="auto">
          <a:xfrm>
            <a:off x="7623427" y="3577287"/>
            <a:ext cx="866703" cy="861629"/>
          </a:xfrm>
          <a:prstGeom prst="ellipse">
            <a:avLst/>
          </a:prstGeom>
          <a:solidFill>
            <a:schemeClr val="tx2">
              <a:lumMod val="50000"/>
            </a:schemeClr>
          </a:solidFill>
          <a:ln w="25400">
            <a:solidFill>
              <a:schemeClr val="accent1"/>
            </a:solid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46">
            <a:extLst>
              <a:ext uri="{FF2B5EF4-FFF2-40B4-BE49-F238E27FC236}">
                <a16:creationId xmlns:a16="http://schemas.microsoft.com/office/drawing/2014/main" id="{8F303493-B3DA-03B3-184C-D0FF3D9D28CD}"/>
              </a:ext>
            </a:extLst>
          </p:cNvPr>
          <p:cNvSpPr txBox="1">
            <a:spLocks/>
          </p:cNvSpPr>
          <p:nvPr/>
        </p:nvSpPr>
        <p:spPr>
          <a:xfrm rot="18900000">
            <a:off x="8302228" y="3183598"/>
            <a:ext cx="630430" cy="276999"/>
          </a:xfrm>
          <a:prstGeom prst="rect">
            <a:avLst/>
          </a:prstGeom>
          <a:noFill/>
        </p:spPr>
        <p:txBody>
          <a:bodyPr wrap="none" rtlCol="0">
            <a:spAutoFit/>
          </a:bodyPr>
          <a:lstStyle>
            <a:defPPr>
              <a:defRPr lang="en-US"/>
            </a:defPPr>
            <a:lvl1pPr algn="ctr">
              <a:defRPr sz="1400">
                <a:solidFill>
                  <a:srgbClr val="FFFFFF"/>
                </a:solidFill>
                <a:latin typeface="Montserrat" panose="02000000000000000000" pitchFamily="2" charset="0"/>
                <a:cs typeface="Montserrat"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200" b="0" i="0" u="none" strike="noStrike" kern="1200" cap="none" spc="0" normalizeH="0" baseline="0" noProof="0">
                <a:ln>
                  <a:noFill/>
                </a:ln>
                <a:solidFill>
                  <a:prstClr val="white"/>
                </a:solidFill>
                <a:effectLst/>
                <a:uLnTx/>
                <a:uFillTx/>
                <a:latin typeface="Calibri" panose="020F0502020204030204"/>
                <a:ea typeface="+mn-ea"/>
              </a:rPr>
              <a:t>ELEVES</a:t>
            </a:r>
          </a:p>
        </p:txBody>
      </p:sp>
      <p:sp>
        <p:nvSpPr>
          <p:cNvPr id="13" name="Freeform 1351">
            <a:extLst>
              <a:ext uri="{FF2B5EF4-FFF2-40B4-BE49-F238E27FC236}">
                <a16:creationId xmlns:a16="http://schemas.microsoft.com/office/drawing/2014/main" id="{A284B808-615E-85CF-35F5-48614A4E03E1}"/>
              </a:ext>
            </a:extLst>
          </p:cNvPr>
          <p:cNvSpPr>
            <a:spLocks/>
          </p:cNvSpPr>
          <p:nvPr/>
        </p:nvSpPr>
        <p:spPr bwMode="auto">
          <a:xfrm>
            <a:off x="10295617" y="2508889"/>
            <a:ext cx="1715801" cy="2085944"/>
          </a:xfrm>
          <a:custGeom>
            <a:avLst/>
            <a:gdLst>
              <a:gd name="T0" fmla="*/ 18 w 496"/>
              <a:gd name="T1" fmla="*/ 217 h 603"/>
              <a:gd name="T2" fmla="*/ 92 w 496"/>
              <a:gd name="T3" fmla="*/ 291 h 603"/>
              <a:gd name="T4" fmla="*/ 235 w 496"/>
              <a:gd name="T5" fmla="*/ 148 h 603"/>
              <a:gd name="T6" fmla="*/ 234 w 496"/>
              <a:gd name="T7" fmla="*/ 0 h 603"/>
              <a:gd name="T8" fmla="*/ 455 w 496"/>
              <a:gd name="T9" fmla="*/ 221 h 603"/>
              <a:gd name="T10" fmla="*/ 455 w 496"/>
              <a:gd name="T11" fmla="*/ 368 h 603"/>
              <a:gd name="T12" fmla="*/ 312 w 496"/>
              <a:gd name="T13" fmla="*/ 511 h 603"/>
              <a:gd name="T14" fmla="*/ 386 w 496"/>
              <a:gd name="T15" fmla="*/ 585 h 603"/>
              <a:gd name="T16" fmla="*/ 0 w 496"/>
              <a:gd name="T17" fmla="*/ 603 h 603"/>
              <a:gd name="T18" fmla="*/ 18 w 496"/>
              <a:gd name="T19" fmla="*/ 217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6" h="603">
                <a:moveTo>
                  <a:pt x="18" y="217"/>
                </a:moveTo>
                <a:cubicBezTo>
                  <a:pt x="92" y="291"/>
                  <a:pt x="92" y="291"/>
                  <a:pt x="92" y="291"/>
                </a:cubicBezTo>
                <a:cubicBezTo>
                  <a:pt x="235" y="148"/>
                  <a:pt x="235" y="148"/>
                  <a:pt x="235" y="148"/>
                </a:cubicBezTo>
                <a:cubicBezTo>
                  <a:pt x="275" y="107"/>
                  <a:pt x="275" y="41"/>
                  <a:pt x="234" y="0"/>
                </a:cubicBezTo>
                <a:cubicBezTo>
                  <a:pt x="455" y="221"/>
                  <a:pt x="455" y="221"/>
                  <a:pt x="455" y="221"/>
                </a:cubicBezTo>
                <a:cubicBezTo>
                  <a:pt x="496" y="262"/>
                  <a:pt x="496" y="328"/>
                  <a:pt x="455" y="368"/>
                </a:cubicBezTo>
                <a:cubicBezTo>
                  <a:pt x="312" y="511"/>
                  <a:pt x="312" y="511"/>
                  <a:pt x="312" y="511"/>
                </a:cubicBezTo>
                <a:cubicBezTo>
                  <a:pt x="386" y="585"/>
                  <a:pt x="386" y="585"/>
                  <a:pt x="386" y="585"/>
                </a:cubicBezTo>
                <a:cubicBezTo>
                  <a:pt x="0" y="603"/>
                  <a:pt x="0" y="603"/>
                  <a:pt x="0" y="603"/>
                </a:cubicBezTo>
                <a:lnTo>
                  <a:pt x="18" y="217"/>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30" normalizeH="0" baseline="0" noProof="0">
              <a:ln>
                <a:noFill/>
              </a:ln>
              <a:solidFill>
                <a:prstClr val="white"/>
              </a:solidFill>
              <a:effectLst/>
              <a:uLnTx/>
              <a:uFillTx/>
              <a:latin typeface="Calibri" panose="020F0502020204030204"/>
              <a:ea typeface="+mn-ea"/>
              <a:cs typeface="+mn-cs"/>
            </a:endParaRPr>
          </a:p>
        </p:txBody>
      </p:sp>
      <p:sp>
        <p:nvSpPr>
          <p:cNvPr id="14" name="Oval 1361">
            <a:extLst>
              <a:ext uri="{FF2B5EF4-FFF2-40B4-BE49-F238E27FC236}">
                <a16:creationId xmlns:a16="http://schemas.microsoft.com/office/drawing/2014/main" id="{974DAEFF-3794-F101-8974-1B943D2EA971}"/>
              </a:ext>
            </a:extLst>
          </p:cNvPr>
          <p:cNvSpPr>
            <a:spLocks noChangeArrowheads="1"/>
          </p:cNvSpPr>
          <p:nvPr/>
        </p:nvSpPr>
        <p:spPr bwMode="auto">
          <a:xfrm>
            <a:off x="11213172" y="2686313"/>
            <a:ext cx="866703" cy="861629"/>
          </a:xfrm>
          <a:prstGeom prst="ellipse">
            <a:avLst/>
          </a:prstGeom>
          <a:solidFill>
            <a:schemeClr val="tx2">
              <a:lumMod val="50000"/>
            </a:schemeClr>
          </a:solidFill>
          <a:ln w="25400">
            <a:solidFill>
              <a:schemeClr val="accent4"/>
            </a:solid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50">
            <a:extLst>
              <a:ext uri="{FF2B5EF4-FFF2-40B4-BE49-F238E27FC236}">
                <a16:creationId xmlns:a16="http://schemas.microsoft.com/office/drawing/2014/main" id="{42D1AA14-EC3D-28DF-DBEC-77FAA5C3C808}"/>
              </a:ext>
            </a:extLst>
          </p:cNvPr>
          <p:cNvSpPr txBox="1">
            <a:spLocks/>
          </p:cNvSpPr>
          <p:nvPr/>
        </p:nvSpPr>
        <p:spPr>
          <a:xfrm rot="18900000">
            <a:off x="10469820" y="3742910"/>
            <a:ext cx="1075167" cy="276999"/>
          </a:xfrm>
          <a:prstGeom prst="rect">
            <a:avLst/>
          </a:prstGeom>
          <a:noFill/>
        </p:spPr>
        <p:txBody>
          <a:bodyPr wrap="none" rtlCol="0">
            <a:spAutoFit/>
          </a:bodyPr>
          <a:lstStyle>
            <a:defPPr>
              <a:defRPr lang="en-US"/>
            </a:defPPr>
            <a:lvl1pPr algn="ctr">
              <a:defRPr sz="1400">
                <a:solidFill>
                  <a:srgbClr val="FFFFFF"/>
                </a:solidFill>
                <a:latin typeface="Montserrat" panose="02000000000000000000" pitchFamily="2" charset="0"/>
                <a:cs typeface="Montserrat"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200" b="0" i="0" u="none" strike="noStrike" kern="1200" cap="none" spc="0" normalizeH="0" baseline="0" noProof="0">
                <a:ln>
                  <a:noFill/>
                </a:ln>
                <a:solidFill>
                  <a:prstClr val="white"/>
                </a:solidFill>
                <a:effectLst/>
                <a:uLnTx/>
                <a:uFillTx/>
                <a:latin typeface="Calibri" panose="020F0502020204030204"/>
                <a:ea typeface="+mn-ea"/>
              </a:rPr>
              <a:t>ENSEIGNANTS</a:t>
            </a:r>
          </a:p>
        </p:txBody>
      </p:sp>
      <p:sp>
        <p:nvSpPr>
          <p:cNvPr id="16" name="Freeform 1350">
            <a:extLst>
              <a:ext uri="{FF2B5EF4-FFF2-40B4-BE49-F238E27FC236}">
                <a16:creationId xmlns:a16="http://schemas.microsoft.com/office/drawing/2014/main" id="{3CC4972B-7AD1-BD58-1121-8A55A164A5FB}"/>
              </a:ext>
            </a:extLst>
          </p:cNvPr>
          <p:cNvSpPr>
            <a:spLocks/>
          </p:cNvSpPr>
          <p:nvPr/>
        </p:nvSpPr>
        <p:spPr bwMode="auto">
          <a:xfrm>
            <a:off x="8797923" y="1402653"/>
            <a:ext cx="2085946" cy="1719260"/>
          </a:xfrm>
          <a:custGeom>
            <a:avLst/>
            <a:gdLst>
              <a:gd name="T0" fmla="*/ 217 w 603"/>
              <a:gd name="T1" fmla="*/ 478 h 497"/>
              <a:gd name="T2" fmla="*/ 290 w 603"/>
              <a:gd name="T3" fmla="*/ 405 h 497"/>
              <a:gd name="T4" fmla="*/ 147 w 603"/>
              <a:gd name="T5" fmla="*/ 262 h 497"/>
              <a:gd name="T6" fmla="*/ 0 w 603"/>
              <a:gd name="T7" fmla="*/ 262 h 497"/>
              <a:gd name="T8" fmla="*/ 221 w 603"/>
              <a:gd name="T9" fmla="*/ 41 h 497"/>
              <a:gd name="T10" fmla="*/ 368 w 603"/>
              <a:gd name="T11" fmla="*/ 41 h 497"/>
              <a:gd name="T12" fmla="*/ 511 w 603"/>
              <a:gd name="T13" fmla="*/ 184 h 497"/>
              <a:gd name="T14" fmla="*/ 585 w 603"/>
              <a:gd name="T15" fmla="*/ 110 h 497"/>
              <a:gd name="T16" fmla="*/ 603 w 603"/>
              <a:gd name="T17" fmla="*/ 497 h 497"/>
              <a:gd name="T18" fmla="*/ 217 w 603"/>
              <a:gd name="T19" fmla="*/ 478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3" h="497">
                <a:moveTo>
                  <a:pt x="217" y="478"/>
                </a:moveTo>
                <a:cubicBezTo>
                  <a:pt x="290" y="405"/>
                  <a:pt x="290" y="405"/>
                  <a:pt x="290" y="405"/>
                </a:cubicBezTo>
                <a:cubicBezTo>
                  <a:pt x="147" y="262"/>
                  <a:pt x="147" y="262"/>
                  <a:pt x="147" y="262"/>
                </a:cubicBezTo>
                <a:cubicBezTo>
                  <a:pt x="107" y="221"/>
                  <a:pt x="41" y="221"/>
                  <a:pt x="0" y="262"/>
                </a:cubicBezTo>
                <a:cubicBezTo>
                  <a:pt x="221" y="41"/>
                  <a:pt x="221" y="41"/>
                  <a:pt x="221" y="41"/>
                </a:cubicBezTo>
                <a:cubicBezTo>
                  <a:pt x="262" y="0"/>
                  <a:pt x="328" y="0"/>
                  <a:pt x="368" y="41"/>
                </a:cubicBezTo>
                <a:cubicBezTo>
                  <a:pt x="511" y="184"/>
                  <a:pt x="511" y="184"/>
                  <a:pt x="511" y="184"/>
                </a:cubicBezTo>
                <a:cubicBezTo>
                  <a:pt x="585" y="110"/>
                  <a:pt x="585" y="110"/>
                  <a:pt x="585" y="110"/>
                </a:cubicBezTo>
                <a:cubicBezTo>
                  <a:pt x="603" y="497"/>
                  <a:pt x="603" y="497"/>
                  <a:pt x="603" y="497"/>
                </a:cubicBezTo>
                <a:lnTo>
                  <a:pt x="217" y="47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30" normalizeH="0" baseline="0" noProof="0">
              <a:ln>
                <a:noFill/>
              </a:ln>
              <a:solidFill>
                <a:prstClr val="white"/>
              </a:solidFill>
              <a:effectLst/>
              <a:uLnTx/>
              <a:uFillTx/>
              <a:latin typeface="Calibri" panose="020F0502020204030204"/>
              <a:ea typeface="+mn-ea"/>
              <a:cs typeface="+mn-cs"/>
            </a:endParaRPr>
          </a:p>
        </p:txBody>
      </p:sp>
      <p:sp>
        <p:nvSpPr>
          <p:cNvPr id="17" name="Oval 1364">
            <a:extLst>
              <a:ext uri="{FF2B5EF4-FFF2-40B4-BE49-F238E27FC236}">
                <a16:creationId xmlns:a16="http://schemas.microsoft.com/office/drawing/2014/main" id="{594AFCE2-FDDB-BB10-44B5-B2E6633AEB07}"/>
              </a:ext>
            </a:extLst>
          </p:cNvPr>
          <p:cNvSpPr>
            <a:spLocks noChangeArrowheads="1"/>
          </p:cNvSpPr>
          <p:nvPr/>
        </p:nvSpPr>
        <p:spPr bwMode="auto">
          <a:xfrm>
            <a:off x="8975346" y="1334319"/>
            <a:ext cx="861631" cy="866697"/>
          </a:xfrm>
          <a:prstGeom prst="ellipse">
            <a:avLst/>
          </a:prstGeom>
          <a:solidFill>
            <a:schemeClr val="tx2">
              <a:lumMod val="50000"/>
            </a:schemeClr>
          </a:solidFill>
          <a:ln w="25400">
            <a:solidFill>
              <a:schemeClr val="accent2"/>
            </a:solid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53">
            <a:extLst>
              <a:ext uri="{FF2B5EF4-FFF2-40B4-BE49-F238E27FC236}">
                <a16:creationId xmlns:a16="http://schemas.microsoft.com/office/drawing/2014/main" id="{68A614FA-4A47-F1B4-DBDF-8D3E9D19D477}"/>
              </a:ext>
            </a:extLst>
          </p:cNvPr>
          <p:cNvSpPr txBox="1">
            <a:spLocks/>
          </p:cNvSpPr>
          <p:nvPr/>
        </p:nvSpPr>
        <p:spPr>
          <a:xfrm rot="2700000">
            <a:off x="9564082" y="2212305"/>
            <a:ext cx="1298497" cy="461665"/>
          </a:xfrm>
          <a:prstGeom prst="rect">
            <a:avLst/>
          </a:prstGeom>
          <a:noFill/>
        </p:spPr>
        <p:txBody>
          <a:bodyPr wrap="none" rtlCol="0">
            <a:spAutoFit/>
          </a:bodyPr>
          <a:lstStyle>
            <a:defPPr>
              <a:defRPr lang="en-US"/>
            </a:defPPr>
            <a:lvl1pPr algn="ctr">
              <a:defRPr sz="1400">
                <a:solidFill>
                  <a:srgbClr val="FFFFFF"/>
                </a:solidFill>
                <a:latin typeface="Montserrat" panose="02000000000000000000" pitchFamily="2" charset="0"/>
                <a:cs typeface="Montserrat"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200" b="0" i="0" u="none" strike="noStrike" kern="1200" cap="none" spc="0" normalizeH="0" baseline="0" noProof="0">
                <a:ln>
                  <a:noFill/>
                </a:ln>
                <a:solidFill>
                  <a:prstClr val="white"/>
                </a:solidFill>
                <a:effectLst/>
                <a:uLnTx/>
                <a:uFillTx/>
                <a:latin typeface="Calibri" panose="020F0502020204030204"/>
                <a:ea typeface="+mn-ea"/>
              </a:rPr>
              <a:t>DIRECTION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200" b="0" i="0" u="none" strike="noStrike" kern="1200" cap="none" spc="0" normalizeH="0" baseline="0" noProof="0">
                <a:ln>
                  <a:noFill/>
                </a:ln>
                <a:solidFill>
                  <a:prstClr val="white"/>
                </a:solidFill>
                <a:effectLst/>
                <a:uLnTx/>
                <a:uFillTx/>
                <a:latin typeface="Calibri" panose="020F0502020204030204"/>
                <a:ea typeface="+mn-ea"/>
              </a:rPr>
              <a:t>ADMINISTRATION</a:t>
            </a:r>
          </a:p>
        </p:txBody>
      </p:sp>
      <p:sp>
        <p:nvSpPr>
          <p:cNvPr id="19" name="Freeform 1352">
            <a:extLst>
              <a:ext uri="{FF2B5EF4-FFF2-40B4-BE49-F238E27FC236}">
                <a16:creationId xmlns:a16="http://schemas.microsoft.com/office/drawing/2014/main" id="{DE829782-E3E8-1480-9D38-3D8EF31C89F2}"/>
              </a:ext>
            </a:extLst>
          </p:cNvPr>
          <p:cNvSpPr>
            <a:spLocks/>
          </p:cNvSpPr>
          <p:nvPr/>
        </p:nvSpPr>
        <p:spPr bwMode="auto">
          <a:xfrm>
            <a:off x="8819433" y="4006599"/>
            <a:ext cx="2085946" cy="1715801"/>
          </a:xfrm>
          <a:custGeom>
            <a:avLst/>
            <a:gdLst>
              <a:gd name="T0" fmla="*/ 386 w 603"/>
              <a:gd name="T1" fmla="*/ 18 h 496"/>
              <a:gd name="T2" fmla="*/ 313 w 603"/>
              <a:gd name="T3" fmla="*/ 92 h 496"/>
              <a:gd name="T4" fmla="*/ 456 w 603"/>
              <a:gd name="T5" fmla="*/ 235 h 496"/>
              <a:gd name="T6" fmla="*/ 603 w 603"/>
              <a:gd name="T7" fmla="*/ 235 h 496"/>
              <a:gd name="T8" fmla="*/ 382 w 603"/>
              <a:gd name="T9" fmla="*/ 455 h 496"/>
              <a:gd name="T10" fmla="*/ 235 w 603"/>
              <a:gd name="T11" fmla="*/ 455 h 496"/>
              <a:gd name="T12" fmla="*/ 92 w 603"/>
              <a:gd name="T13" fmla="*/ 312 h 496"/>
              <a:gd name="T14" fmla="*/ 18 w 603"/>
              <a:gd name="T15" fmla="*/ 386 h 496"/>
              <a:gd name="T16" fmla="*/ 0 w 603"/>
              <a:gd name="T17" fmla="*/ 0 h 496"/>
              <a:gd name="T18" fmla="*/ 386 w 603"/>
              <a:gd name="T19" fmla="*/ 18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3" h="496">
                <a:moveTo>
                  <a:pt x="386" y="18"/>
                </a:moveTo>
                <a:cubicBezTo>
                  <a:pt x="313" y="92"/>
                  <a:pt x="313" y="92"/>
                  <a:pt x="313" y="92"/>
                </a:cubicBezTo>
                <a:cubicBezTo>
                  <a:pt x="456" y="235"/>
                  <a:pt x="456" y="235"/>
                  <a:pt x="456" y="235"/>
                </a:cubicBezTo>
                <a:cubicBezTo>
                  <a:pt x="496" y="275"/>
                  <a:pt x="562" y="275"/>
                  <a:pt x="603" y="235"/>
                </a:cubicBezTo>
                <a:cubicBezTo>
                  <a:pt x="382" y="455"/>
                  <a:pt x="382" y="455"/>
                  <a:pt x="382" y="455"/>
                </a:cubicBezTo>
                <a:cubicBezTo>
                  <a:pt x="341" y="496"/>
                  <a:pt x="275" y="496"/>
                  <a:pt x="235" y="455"/>
                </a:cubicBezTo>
                <a:cubicBezTo>
                  <a:pt x="92" y="312"/>
                  <a:pt x="92" y="312"/>
                  <a:pt x="92" y="312"/>
                </a:cubicBezTo>
                <a:cubicBezTo>
                  <a:pt x="18" y="386"/>
                  <a:pt x="18" y="386"/>
                  <a:pt x="18" y="386"/>
                </a:cubicBezTo>
                <a:cubicBezTo>
                  <a:pt x="0" y="0"/>
                  <a:pt x="0" y="0"/>
                  <a:pt x="0" y="0"/>
                </a:cubicBezTo>
                <a:lnTo>
                  <a:pt x="386" y="18"/>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30" normalizeH="0" baseline="0" noProof="0">
              <a:ln>
                <a:noFill/>
              </a:ln>
              <a:solidFill>
                <a:prstClr val="white"/>
              </a:solidFill>
              <a:effectLst/>
              <a:uLnTx/>
              <a:uFillTx/>
              <a:latin typeface="Calibri" panose="020F0502020204030204"/>
              <a:ea typeface="+mn-ea"/>
              <a:cs typeface="+mn-cs"/>
            </a:endParaRPr>
          </a:p>
        </p:txBody>
      </p:sp>
      <p:sp>
        <p:nvSpPr>
          <p:cNvPr id="20" name="Oval 1367">
            <a:extLst>
              <a:ext uri="{FF2B5EF4-FFF2-40B4-BE49-F238E27FC236}">
                <a16:creationId xmlns:a16="http://schemas.microsoft.com/office/drawing/2014/main" id="{C3181CF7-3EF4-CA78-2A03-F5BE04C456AC}"/>
              </a:ext>
            </a:extLst>
          </p:cNvPr>
          <p:cNvSpPr>
            <a:spLocks noChangeArrowheads="1"/>
          </p:cNvSpPr>
          <p:nvPr/>
        </p:nvSpPr>
        <p:spPr bwMode="auto">
          <a:xfrm>
            <a:off x="9866321" y="4928300"/>
            <a:ext cx="861631" cy="861631"/>
          </a:xfrm>
          <a:prstGeom prst="ellipse">
            <a:avLst/>
          </a:prstGeom>
          <a:solidFill>
            <a:schemeClr val="tx2">
              <a:lumMod val="50000"/>
            </a:schemeClr>
          </a:solidFill>
          <a:ln w="25400">
            <a:solidFill>
              <a:schemeClr val="accent3"/>
            </a:solid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56">
            <a:extLst>
              <a:ext uri="{FF2B5EF4-FFF2-40B4-BE49-F238E27FC236}">
                <a16:creationId xmlns:a16="http://schemas.microsoft.com/office/drawing/2014/main" id="{D0C42E79-7A21-FCCB-17E1-87B23C510474}"/>
              </a:ext>
            </a:extLst>
          </p:cNvPr>
          <p:cNvSpPr txBox="1">
            <a:spLocks/>
          </p:cNvSpPr>
          <p:nvPr/>
        </p:nvSpPr>
        <p:spPr>
          <a:xfrm rot="2700000">
            <a:off x="9020352" y="4605408"/>
            <a:ext cx="1120949" cy="276999"/>
          </a:xfrm>
          <a:prstGeom prst="rect">
            <a:avLst/>
          </a:prstGeom>
          <a:noFill/>
        </p:spPr>
        <p:txBody>
          <a:bodyPr wrap="none" rtlCol="0">
            <a:spAutoFit/>
          </a:bodyPr>
          <a:lstStyle>
            <a:defPPr>
              <a:defRPr lang="en-US"/>
            </a:defPPr>
            <a:lvl1pPr algn="ctr">
              <a:defRPr sz="1400">
                <a:solidFill>
                  <a:srgbClr val="FFFFFF"/>
                </a:solidFill>
                <a:latin typeface="Montserrat" panose="02000000000000000000" pitchFamily="2" charset="0"/>
                <a:cs typeface="Montserrat"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200" b="0" i="0" u="none" strike="noStrike" kern="1200" cap="none" spc="0" normalizeH="0" baseline="0" noProof="0">
                <a:ln>
                  <a:noFill/>
                </a:ln>
                <a:solidFill>
                  <a:prstClr val="white"/>
                </a:solidFill>
                <a:effectLst/>
                <a:uLnTx/>
                <a:uFillTx/>
                <a:latin typeface="Calibri" panose="020F0502020204030204"/>
                <a:ea typeface="+mn-ea"/>
              </a:rPr>
              <a:t>PARASCOLAIRE</a:t>
            </a:r>
          </a:p>
        </p:txBody>
      </p:sp>
      <p:grpSp>
        <p:nvGrpSpPr>
          <p:cNvPr id="22" name="Group 1271">
            <a:extLst>
              <a:ext uri="{FF2B5EF4-FFF2-40B4-BE49-F238E27FC236}">
                <a16:creationId xmlns:a16="http://schemas.microsoft.com/office/drawing/2014/main" id="{72C71A4D-97C2-E695-EA73-8CB91AE12B1E}"/>
              </a:ext>
            </a:extLst>
          </p:cNvPr>
          <p:cNvGrpSpPr>
            <a:grpSpLocks noChangeAspect="1"/>
          </p:cNvGrpSpPr>
          <p:nvPr/>
        </p:nvGrpSpPr>
        <p:grpSpPr bwMode="auto">
          <a:xfrm>
            <a:off x="10176021" y="5252720"/>
            <a:ext cx="239192" cy="238949"/>
            <a:chOff x="5516" y="3626"/>
            <a:chExt cx="1981" cy="1979"/>
          </a:xfrm>
          <a:solidFill>
            <a:schemeClr val="accent3"/>
          </a:solidFill>
        </p:grpSpPr>
        <p:sp>
          <p:nvSpPr>
            <p:cNvPr id="23" name="Freeform 1273">
              <a:extLst>
                <a:ext uri="{FF2B5EF4-FFF2-40B4-BE49-F238E27FC236}">
                  <a16:creationId xmlns:a16="http://schemas.microsoft.com/office/drawing/2014/main" id="{A0070FC1-27E9-951E-2917-C7F9CD6E914D}"/>
                </a:ext>
              </a:extLst>
            </p:cNvPr>
            <p:cNvSpPr>
              <a:spLocks/>
            </p:cNvSpPr>
            <p:nvPr/>
          </p:nvSpPr>
          <p:spPr bwMode="auto">
            <a:xfrm>
              <a:off x="5524" y="4270"/>
              <a:ext cx="491" cy="498"/>
            </a:xfrm>
            <a:custGeom>
              <a:avLst/>
              <a:gdLst>
                <a:gd name="T0" fmla="*/ 980 w 980"/>
                <a:gd name="T1" fmla="*/ 0 h 996"/>
                <a:gd name="T2" fmla="*/ 952 w 980"/>
                <a:gd name="T3" fmla="*/ 46 h 996"/>
                <a:gd name="T4" fmla="*/ 921 w 980"/>
                <a:gd name="T5" fmla="*/ 94 h 996"/>
                <a:gd name="T6" fmla="*/ 890 w 980"/>
                <a:gd name="T7" fmla="*/ 145 h 996"/>
                <a:gd name="T8" fmla="*/ 856 w 980"/>
                <a:gd name="T9" fmla="*/ 198 h 996"/>
                <a:gd name="T10" fmla="*/ 819 w 980"/>
                <a:gd name="T11" fmla="*/ 255 h 996"/>
                <a:gd name="T12" fmla="*/ 781 w 980"/>
                <a:gd name="T13" fmla="*/ 314 h 996"/>
                <a:gd name="T14" fmla="*/ 740 w 980"/>
                <a:gd name="T15" fmla="*/ 376 h 996"/>
                <a:gd name="T16" fmla="*/ 696 w 980"/>
                <a:gd name="T17" fmla="*/ 444 h 996"/>
                <a:gd name="T18" fmla="*/ 649 w 980"/>
                <a:gd name="T19" fmla="*/ 514 h 996"/>
                <a:gd name="T20" fmla="*/ 599 w 980"/>
                <a:gd name="T21" fmla="*/ 588 h 996"/>
                <a:gd name="T22" fmla="*/ 546 w 980"/>
                <a:gd name="T23" fmla="*/ 665 h 996"/>
                <a:gd name="T24" fmla="*/ 491 w 980"/>
                <a:gd name="T25" fmla="*/ 748 h 996"/>
                <a:gd name="T26" fmla="*/ 431 w 980"/>
                <a:gd name="T27" fmla="*/ 834 h 996"/>
                <a:gd name="T28" fmla="*/ 369 w 980"/>
                <a:gd name="T29" fmla="*/ 926 h 996"/>
                <a:gd name="T30" fmla="*/ 347 w 980"/>
                <a:gd name="T31" fmla="*/ 960 h 996"/>
                <a:gd name="T32" fmla="*/ 331 w 980"/>
                <a:gd name="T33" fmla="*/ 996 h 996"/>
                <a:gd name="T34" fmla="*/ 0 w 980"/>
                <a:gd name="T35" fmla="*/ 666 h 996"/>
                <a:gd name="T36" fmla="*/ 2 w 980"/>
                <a:gd name="T37" fmla="*/ 664 h 996"/>
                <a:gd name="T38" fmla="*/ 8 w 980"/>
                <a:gd name="T39" fmla="*/ 657 h 996"/>
                <a:gd name="T40" fmla="*/ 18 w 980"/>
                <a:gd name="T41" fmla="*/ 645 h 996"/>
                <a:gd name="T42" fmla="*/ 30 w 980"/>
                <a:gd name="T43" fmla="*/ 629 h 996"/>
                <a:gd name="T44" fmla="*/ 47 w 980"/>
                <a:gd name="T45" fmla="*/ 609 h 996"/>
                <a:gd name="T46" fmla="*/ 66 w 980"/>
                <a:gd name="T47" fmla="*/ 588 h 996"/>
                <a:gd name="T48" fmla="*/ 89 w 980"/>
                <a:gd name="T49" fmla="*/ 561 h 996"/>
                <a:gd name="T50" fmla="*/ 115 w 980"/>
                <a:gd name="T51" fmla="*/ 533 h 996"/>
                <a:gd name="T52" fmla="*/ 144 w 980"/>
                <a:gd name="T53" fmla="*/ 503 h 996"/>
                <a:gd name="T54" fmla="*/ 174 w 980"/>
                <a:gd name="T55" fmla="*/ 471 h 996"/>
                <a:gd name="T56" fmla="*/ 208 w 980"/>
                <a:gd name="T57" fmla="*/ 438 h 996"/>
                <a:gd name="T58" fmla="*/ 244 w 980"/>
                <a:gd name="T59" fmla="*/ 403 h 996"/>
                <a:gd name="T60" fmla="*/ 283 w 980"/>
                <a:gd name="T61" fmla="*/ 368 h 996"/>
                <a:gd name="T62" fmla="*/ 324 w 980"/>
                <a:gd name="T63" fmla="*/ 332 h 996"/>
                <a:gd name="T64" fmla="*/ 366 w 980"/>
                <a:gd name="T65" fmla="*/ 296 h 996"/>
                <a:gd name="T66" fmla="*/ 410 w 980"/>
                <a:gd name="T67" fmla="*/ 261 h 996"/>
                <a:gd name="T68" fmla="*/ 457 w 980"/>
                <a:gd name="T69" fmla="*/ 226 h 996"/>
                <a:gd name="T70" fmla="*/ 504 w 980"/>
                <a:gd name="T71" fmla="*/ 192 h 996"/>
                <a:gd name="T72" fmla="*/ 554 w 980"/>
                <a:gd name="T73" fmla="*/ 160 h 996"/>
                <a:gd name="T74" fmla="*/ 603 w 980"/>
                <a:gd name="T75" fmla="*/ 130 h 996"/>
                <a:gd name="T76" fmla="*/ 655 w 980"/>
                <a:gd name="T77" fmla="*/ 102 h 996"/>
                <a:gd name="T78" fmla="*/ 707 w 980"/>
                <a:gd name="T79" fmla="*/ 76 h 996"/>
                <a:gd name="T80" fmla="*/ 761 w 980"/>
                <a:gd name="T81" fmla="*/ 54 h 996"/>
                <a:gd name="T82" fmla="*/ 815 w 980"/>
                <a:gd name="T83" fmla="*/ 35 h 996"/>
                <a:gd name="T84" fmla="*/ 870 w 980"/>
                <a:gd name="T85" fmla="*/ 19 h 996"/>
                <a:gd name="T86" fmla="*/ 925 w 980"/>
                <a:gd name="T87" fmla="*/ 7 h 996"/>
                <a:gd name="T88" fmla="*/ 980 w 980"/>
                <a:gd name="T89" fmla="*/ 0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80" h="996">
                  <a:moveTo>
                    <a:pt x="980" y="0"/>
                  </a:moveTo>
                  <a:lnTo>
                    <a:pt x="952" y="46"/>
                  </a:lnTo>
                  <a:lnTo>
                    <a:pt x="921" y="94"/>
                  </a:lnTo>
                  <a:lnTo>
                    <a:pt x="890" y="145"/>
                  </a:lnTo>
                  <a:lnTo>
                    <a:pt x="856" y="198"/>
                  </a:lnTo>
                  <a:lnTo>
                    <a:pt x="819" y="255"/>
                  </a:lnTo>
                  <a:lnTo>
                    <a:pt x="781" y="314"/>
                  </a:lnTo>
                  <a:lnTo>
                    <a:pt x="740" y="376"/>
                  </a:lnTo>
                  <a:lnTo>
                    <a:pt x="696" y="444"/>
                  </a:lnTo>
                  <a:lnTo>
                    <a:pt x="649" y="514"/>
                  </a:lnTo>
                  <a:lnTo>
                    <a:pt x="599" y="588"/>
                  </a:lnTo>
                  <a:lnTo>
                    <a:pt x="546" y="665"/>
                  </a:lnTo>
                  <a:lnTo>
                    <a:pt x="491" y="748"/>
                  </a:lnTo>
                  <a:lnTo>
                    <a:pt x="431" y="834"/>
                  </a:lnTo>
                  <a:lnTo>
                    <a:pt x="369" y="926"/>
                  </a:lnTo>
                  <a:lnTo>
                    <a:pt x="347" y="960"/>
                  </a:lnTo>
                  <a:lnTo>
                    <a:pt x="331" y="996"/>
                  </a:lnTo>
                  <a:lnTo>
                    <a:pt x="0" y="666"/>
                  </a:lnTo>
                  <a:lnTo>
                    <a:pt x="2" y="664"/>
                  </a:lnTo>
                  <a:lnTo>
                    <a:pt x="8" y="657"/>
                  </a:lnTo>
                  <a:lnTo>
                    <a:pt x="18" y="645"/>
                  </a:lnTo>
                  <a:lnTo>
                    <a:pt x="30" y="629"/>
                  </a:lnTo>
                  <a:lnTo>
                    <a:pt x="47" y="609"/>
                  </a:lnTo>
                  <a:lnTo>
                    <a:pt x="66" y="588"/>
                  </a:lnTo>
                  <a:lnTo>
                    <a:pt x="89" y="561"/>
                  </a:lnTo>
                  <a:lnTo>
                    <a:pt x="115" y="533"/>
                  </a:lnTo>
                  <a:lnTo>
                    <a:pt x="144" y="503"/>
                  </a:lnTo>
                  <a:lnTo>
                    <a:pt x="174" y="471"/>
                  </a:lnTo>
                  <a:lnTo>
                    <a:pt x="208" y="438"/>
                  </a:lnTo>
                  <a:lnTo>
                    <a:pt x="244" y="403"/>
                  </a:lnTo>
                  <a:lnTo>
                    <a:pt x="283" y="368"/>
                  </a:lnTo>
                  <a:lnTo>
                    <a:pt x="324" y="332"/>
                  </a:lnTo>
                  <a:lnTo>
                    <a:pt x="366" y="296"/>
                  </a:lnTo>
                  <a:lnTo>
                    <a:pt x="410" y="261"/>
                  </a:lnTo>
                  <a:lnTo>
                    <a:pt x="457" y="226"/>
                  </a:lnTo>
                  <a:lnTo>
                    <a:pt x="504" y="192"/>
                  </a:lnTo>
                  <a:lnTo>
                    <a:pt x="554" y="160"/>
                  </a:lnTo>
                  <a:lnTo>
                    <a:pt x="603" y="130"/>
                  </a:lnTo>
                  <a:lnTo>
                    <a:pt x="655" y="102"/>
                  </a:lnTo>
                  <a:lnTo>
                    <a:pt x="707" y="76"/>
                  </a:lnTo>
                  <a:lnTo>
                    <a:pt x="761" y="54"/>
                  </a:lnTo>
                  <a:lnTo>
                    <a:pt x="815" y="35"/>
                  </a:lnTo>
                  <a:lnTo>
                    <a:pt x="870" y="19"/>
                  </a:lnTo>
                  <a:lnTo>
                    <a:pt x="925" y="7"/>
                  </a:lnTo>
                  <a:lnTo>
                    <a:pt x="9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1274">
              <a:extLst>
                <a:ext uri="{FF2B5EF4-FFF2-40B4-BE49-F238E27FC236}">
                  <a16:creationId xmlns:a16="http://schemas.microsoft.com/office/drawing/2014/main" id="{1B33D9AB-49F8-FD0A-7ABF-2992FADC4A5F}"/>
                </a:ext>
              </a:extLst>
            </p:cNvPr>
            <p:cNvSpPr>
              <a:spLocks/>
            </p:cNvSpPr>
            <p:nvPr/>
          </p:nvSpPr>
          <p:spPr bwMode="auto">
            <a:xfrm>
              <a:off x="6354" y="5106"/>
              <a:ext cx="498" cy="489"/>
            </a:xfrm>
            <a:custGeom>
              <a:avLst/>
              <a:gdLst>
                <a:gd name="T0" fmla="*/ 998 w 998"/>
                <a:gd name="T1" fmla="*/ 0 h 979"/>
                <a:gd name="T2" fmla="*/ 990 w 998"/>
                <a:gd name="T3" fmla="*/ 55 h 979"/>
                <a:gd name="T4" fmla="*/ 978 w 998"/>
                <a:gd name="T5" fmla="*/ 111 h 979"/>
                <a:gd name="T6" fmla="*/ 963 w 998"/>
                <a:gd name="T7" fmla="*/ 165 h 979"/>
                <a:gd name="T8" fmla="*/ 943 w 998"/>
                <a:gd name="T9" fmla="*/ 220 h 979"/>
                <a:gd name="T10" fmla="*/ 920 w 998"/>
                <a:gd name="T11" fmla="*/ 273 h 979"/>
                <a:gd name="T12" fmla="*/ 895 w 998"/>
                <a:gd name="T13" fmla="*/ 326 h 979"/>
                <a:gd name="T14" fmla="*/ 867 w 998"/>
                <a:gd name="T15" fmla="*/ 377 h 979"/>
                <a:gd name="T16" fmla="*/ 837 w 998"/>
                <a:gd name="T17" fmla="*/ 427 h 979"/>
                <a:gd name="T18" fmla="*/ 804 w 998"/>
                <a:gd name="T19" fmla="*/ 477 h 979"/>
                <a:gd name="T20" fmla="*/ 770 w 998"/>
                <a:gd name="T21" fmla="*/ 524 h 979"/>
                <a:gd name="T22" fmla="*/ 736 w 998"/>
                <a:gd name="T23" fmla="*/ 570 h 979"/>
                <a:gd name="T24" fmla="*/ 700 w 998"/>
                <a:gd name="T25" fmla="*/ 614 h 979"/>
                <a:gd name="T26" fmla="*/ 665 w 998"/>
                <a:gd name="T27" fmla="*/ 657 h 979"/>
                <a:gd name="T28" fmla="*/ 629 w 998"/>
                <a:gd name="T29" fmla="*/ 698 h 979"/>
                <a:gd name="T30" fmla="*/ 594 w 998"/>
                <a:gd name="T31" fmla="*/ 736 h 979"/>
                <a:gd name="T32" fmla="*/ 559 w 998"/>
                <a:gd name="T33" fmla="*/ 771 h 979"/>
                <a:gd name="T34" fmla="*/ 525 w 998"/>
                <a:gd name="T35" fmla="*/ 805 h 979"/>
                <a:gd name="T36" fmla="*/ 494 w 998"/>
                <a:gd name="T37" fmla="*/ 837 h 979"/>
                <a:gd name="T38" fmla="*/ 463 w 998"/>
                <a:gd name="T39" fmla="*/ 866 h 979"/>
                <a:gd name="T40" fmla="*/ 434 w 998"/>
                <a:gd name="T41" fmla="*/ 891 h 979"/>
                <a:gd name="T42" fmla="*/ 409 w 998"/>
                <a:gd name="T43" fmla="*/ 914 h 979"/>
                <a:gd name="T44" fmla="*/ 386 w 998"/>
                <a:gd name="T45" fmla="*/ 933 h 979"/>
                <a:gd name="T46" fmla="*/ 367 w 998"/>
                <a:gd name="T47" fmla="*/ 949 h 979"/>
                <a:gd name="T48" fmla="*/ 351 w 998"/>
                <a:gd name="T49" fmla="*/ 962 h 979"/>
                <a:gd name="T50" fmla="*/ 340 w 998"/>
                <a:gd name="T51" fmla="*/ 972 h 979"/>
                <a:gd name="T52" fmla="*/ 333 w 998"/>
                <a:gd name="T53" fmla="*/ 978 h 979"/>
                <a:gd name="T54" fmla="*/ 330 w 998"/>
                <a:gd name="T55" fmla="*/ 979 h 979"/>
                <a:gd name="T56" fmla="*/ 0 w 998"/>
                <a:gd name="T57" fmla="*/ 649 h 979"/>
                <a:gd name="T58" fmla="*/ 35 w 998"/>
                <a:gd name="T59" fmla="*/ 633 h 979"/>
                <a:gd name="T60" fmla="*/ 70 w 998"/>
                <a:gd name="T61" fmla="*/ 612 h 979"/>
                <a:gd name="T62" fmla="*/ 161 w 998"/>
                <a:gd name="T63" fmla="*/ 549 h 979"/>
                <a:gd name="T64" fmla="*/ 248 w 998"/>
                <a:gd name="T65" fmla="*/ 490 h 979"/>
                <a:gd name="T66" fmla="*/ 330 w 998"/>
                <a:gd name="T67" fmla="*/ 433 h 979"/>
                <a:gd name="T68" fmla="*/ 409 w 998"/>
                <a:gd name="T69" fmla="*/ 381 h 979"/>
                <a:gd name="T70" fmla="*/ 483 w 998"/>
                <a:gd name="T71" fmla="*/ 332 h 979"/>
                <a:gd name="T72" fmla="*/ 553 w 998"/>
                <a:gd name="T73" fmla="*/ 285 h 979"/>
                <a:gd name="T74" fmla="*/ 619 w 998"/>
                <a:gd name="T75" fmla="*/ 241 h 979"/>
                <a:gd name="T76" fmla="*/ 682 w 998"/>
                <a:gd name="T77" fmla="*/ 200 h 979"/>
                <a:gd name="T78" fmla="*/ 743 w 998"/>
                <a:gd name="T79" fmla="*/ 162 h 979"/>
                <a:gd name="T80" fmla="*/ 799 w 998"/>
                <a:gd name="T81" fmla="*/ 125 h 979"/>
                <a:gd name="T82" fmla="*/ 853 w 998"/>
                <a:gd name="T83" fmla="*/ 92 h 979"/>
                <a:gd name="T84" fmla="*/ 903 w 998"/>
                <a:gd name="T85" fmla="*/ 59 h 979"/>
                <a:gd name="T86" fmla="*/ 952 w 998"/>
                <a:gd name="T87" fmla="*/ 29 h 979"/>
                <a:gd name="T88" fmla="*/ 998 w 998"/>
                <a:gd name="T89" fmla="*/ 0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98" h="979">
                  <a:moveTo>
                    <a:pt x="998" y="0"/>
                  </a:moveTo>
                  <a:lnTo>
                    <a:pt x="990" y="55"/>
                  </a:lnTo>
                  <a:lnTo>
                    <a:pt x="978" y="111"/>
                  </a:lnTo>
                  <a:lnTo>
                    <a:pt x="963" y="165"/>
                  </a:lnTo>
                  <a:lnTo>
                    <a:pt x="943" y="220"/>
                  </a:lnTo>
                  <a:lnTo>
                    <a:pt x="920" y="273"/>
                  </a:lnTo>
                  <a:lnTo>
                    <a:pt x="895" y="326"/>
                  </a:lnTo>
                  <a:lnTo>
                    <a:pt x="867" y="377"/>
                  </a:lnTo>
                  <a:lnTo>
                    <a:pt x="837" y="427"/>
                  </a:lnTo>
                  <a:lnTo>
                    <a:pt x="804" y="477"/>
                  </a:lnTo>
                  <a:lnTo>
                    <a:pt x="770" y="524"/>
                  </a:lnTo>
                  <a:lnTo>
                    <a:pt x="736" y="570"/>
                  </a:lnTo>
                  <a:lnTo>
                    <a:pt x="700" y="614"/>
                  </a:lnTo>
                  <a:lnTo>
                    <a:pt x="665" y="657"/>
                  </a:lnTo>
                  <a:lnTo>
                    <a:pt x="629" y="698"/>
                  </a:lnTo>
                  <a:lnTo>
                    <a:pt x="594" y="736"/>
                  </a:lnTo>
                  <a:lnTo>
                    <a:pt x="559" y="771"/>
                  </a:lnTo>
                  <a:lnTo>
                    <a:pt x="525" y="805"/>
                  </a:lnTo>
                  <a:lnTo>
                    <a:pt x="494" y="837"/>
                  </a:lnTo>
                  <a:lnTo>
                    <a:pt x="463" y="866"/>
                  </a:lnTo>
                  <a:lnTo>
                    <a:pt x="434" y="891"/>
                  </a:lnTo>
                  <a:lnTo>
                    <a:pt x="409" y="914"/>
                  </a:lnTo>
                  <a:lnTo>
                    <a:pt x="386" y="933"/>
                  </a:lnTo>
                  <a:lnTo>
                    <a:pt x="367" y="949"/>
                  </a:lnTo>
                  <a:lnTo>
                    <a:pt x="351" y="962"/>
                  </a:lnTo>
                  <a:lnTo>
                    <a:pt x="340" y="972"/>
                  </a:lnTo>
                  <a:lnTo>
                    <a:pt x="333" y="978"/>
                  </a:lnTo>
                  <a:lnTo>
                    <a:pt x="330" y="979"/>
                  </a:lnTo>
                  <a:lnTo>
                    <a:pt x="0" y="649"/>
                  </a:lnTo>
                  <a:lnTo>
                    <a:pt x="35" y="633"/>
                  </a:lnTo>
                  <a:lnTo>
                    <a:pt x="70" y="612"/>
                  </a:lnTo>
                  <a:lnTo>
                    <a:pt x="161" y="549"/>
                  </a:lnTo>
                  <a:lnTo>
                    <a:pt x="248" y="490"/>
                  </a:lnTo>
                  <a:lnTo>
                    <a:pt x="330" y="433"/>
                  </a:lnTo>
                  <a:lnTo>
                    <a:pt x="409" y="381"/>
                  </a:lnTo>
                  <a:lnTo>
                    <a:pt x="483" y="332"/>
                  </a:lnTo>
                  <a:lnTo>
                    <a:pt x="553" y="285"/>
                  </a:lnTo>
                  <a:lnTo>
                    <a:pt x="619" y="241"/>
                  </a:lnTo>
                  <a:lnTo>
                    <a:pt x="682" y="200"/>
                  </a:lnTo>
                  <a:lnTo>
                    <a:pt x="743" y="162"/>
                  </a:lnTo>
                  <a:lnTo>
                    <a:pt x="799" y="125"/>
                  </a:lnTo>
                  <a:lnTo>
                    <a:pt x="853" y="92"/>
                  </a:lnTo>
                  <a:lnTo>
                    <a:pt x="903" y="59"/>
                  </a:lnTo>
                  <a:lnTo>
                    <a:pt x="952" y="29"/>
                  </a:lnTo>
                  <a:lnTo>
                    <a:pt x="9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1275">
              <a:extLst>
                <a:ext uri="{FF2B5EF4-FFF2-40B4-BE49-F238E27FC236}">
                  <a16:creationId xmlns:a16="http://schemas.microsoft.com/office/drawing/2014/main" id="{CC8B5517-6A38-F27F-79AA-287C165B5104}"/>
                </a:ext>
              </a:extLst>
            </p:cNvPr>
            <p:cNvSpPr>
              <a:spLocks/>
            </p:cNvSpPr>
            <p:nvPr/>
          </p:nvSpPr>
          <p:spPr bwMode="auto">
            <a:xfrm>
              <a:off x="5516" y="4987"/>
              <a:ext cx="618" cy="618"/>
            </a:xfrm>
            <a:custGeom>
              <a:avLst/>
              <a:gdLst>
                <a:gd name="T0" fmla="*/ 496 w 1237"/>
                <a:gd name="T1" fmla="*/ 0 h 1235"/>
                <a:gd name="T2" fmla="*/ 532 w 1237"/>
                <a:gd name="T3" fmla="*/ 36 h 1235"/>
                <a:gd name="T4" fmla="*/ 502 w 1237"/>
                <a:gd name="T5" fmla="*/ 104 h 1235"/>
                <a:gd name="T6" fmla="*/ 474 w 1237"/>
                <a:gd name="T7" fmla="*/ 173 h 1235"/>
                <a:gd name="T8" fmla="*/ 447 w 1237"/>
                <a:gd name="T9" fmla="*/ 248 h 1235"/>
                <a:gd name="T10" fmla="*/ 423 w 1237"/>
                <a:gd name="T11" fmla="*/ 324 h 1235"/>
                <a:gd name="T12" fmla="*/ 403 w 1237"/>
                <a:gd name="T13" fmla="*/ 401 h 1235"/>
                <a:gd name="T14" fmla="*/ 375 w 1237"/>
                <a:gd name="T15" fmla="*/ 522 h 1235"/>
                <a:gd name="T16" fmla="*/ 353 w 1237"/>
                <a:gd name="T17" fmla="*/ 644 h 1235"/>
                <a:gd name="T18" fmla="*/ 335 w 1237"/>
                <a:gd name="T19" fmla="*/ 767 h 1235"/>
                <a:gd name="T20" fmla="*/ 323 w 1237"/>
                <a:gd name="T21" fmla="*/ 890 h 1235"/>
                <a:gd name="T22" fmla="*/ 320 w 1237"/>
                <a:gd name="T23" fmla="*/ 915 h 1235"/>
                <a:gd name="T24" fmla="*/ 423 w 1237"/>
                <a:gd name="T25" fmla="*/ 906 h 1235"/>
                <a:gd name="T26" fmla="*/ 526 w 1237"/>
                <a:gd name="T27" fmla="*/ 893 h 1235"/>
                <a:gd name="T28" fmla="*/ 647 w 1237"/>
                <a:gd name="T29" fmla="*/ 874 h 1235"/>
                <a:gd name="T30" fmla="*/ 766 w 1237"/>
                <a:gd name="T31" fmla="*/ 849 h 1235"/>
                <a:gd name="T32" fmla="*/ 885 w 1237"/>
                <a:gd name="T33" fmla="*/ 820 h 1235"/>
                <a:gd name="T34" fmla="*/ 1002 w 1237"/>
                <a:gd name="T35" fmla="*/ 784 h 1235"/>
                <a:gd name="T36" fmla="*/ 1060 w 1237"/>
                <a:gd name="T37" fmla="*/ 763 h 1235"/>
                <a:gd name="T38" fmla="*/ 1117 w 1237"/>
                <a:gd name="T39" fmla="*/ 740 h 1235"/>
                <a:gd name="T40" fmla="*/ 1173 w 1237"/>
                <a:gd name="T41" fmla="*/ 717 h 1235"/>
                <a:gd name="T42" fmla="*/ 1200 w 1237"/>
                <a:gd name="T43" fmla="*/ 704 h 1235"/>
                <a:gd name="T44" fmla="*/ 1237 w 1237"/>
                <a:gd name="T45" fmla="*/ 740 h 1235"/>
                <a:gd name="T46" fmla="*/ 1194 w 1237"/>
                <a:gd name="T47" fmla="*/ 797 h 1235"/>
                <a:gd name="T48" fmla="*/ 1147 w 1237"/>
                <a:gd name="T49" fmla="*/ 851 h 1235"/>
                <a:gd name="T50" fmla="*/ 1095 w 1237"/>
                <a:gd name="T51" fmla="*/ 901 h 1235"/>
                <a:gd name="T52" fmla="*/ 1041 w 1237"/>
                <a:gd name="T53" fmla="*/ 947 h 1235"/>
                <a:gd name="T54" fmla="*/ 983 w 1237"/>
                <a:gd name="T55" fmla="*/ 989 h 1235"/>
                <a:gd name="T56" fmla="*/ 922 w 1237"/>
                <a:gd name="T57" fmla="*/ 1027 h 1235"/>
                <a:gd name="T58" fmla="*/ 858 w 1237"/>
                <a:gd name="T59" fmla="*/ 1062 h 1235"/>
                <a:gd name="T60" fmla="*/ 794 w 1237"/>
                <a:gd name="T61" fmla="*/ 1094 h 1235"/>
                <a:gd name="T62" fmla="*/ 728 w 1237"/>
                <a:gd name="T63" fmla="*/ 1123 h 1235"/>
                <a:gd name="T64" fmla="*/ 661 w 1237"/>
                <a:gd name="T65" fmla="*/ 1147 h 1235"/>
                <a:gd name="T66" fmla="*/ 594 w 1237"/>
                <a:gd name="T67" fmla="*/ 1169 h 1235"/>
                <a:gd name="T68" fmla="*/ 491 w 1237"/>
                <a:gd name="T69" fmla="*/ 1196 h 1235"/>
                <a:gd name="T70" fmla="*/ 386 w 1237"/>
                <a:gd name="T71" fmla="*/ 1217 h 1235"/>
                <a:gd name="T72" fmla="*/ 280 w 1237"/>
                <a:gd name="T73" fmla="*/ 1229 h 1235"/>
                <a:gd name="T74" fmla="*/ 174 w 1237"/>
                <a:gd name="T75" fmla="*/ 1235 h 1235"/>
                <a:gd name="T76" fmla="*/ 151 w 1237"/>
                <a:gd name="T77" fmla="*/ 1235 h 1235"/>
                <a:gd name="T78" fmla="*/ 128 w 1237"/>
                <a:gd name="T79" fmla="*/ 1233 h 1235"/>
                <a:gd name="T80" fmla="*/ 106 w 1237"/>
                <a:gd name="T81" fmla="*/ 1228 h 1235"/>
                <a:gd name="T82" fmla="*/ 80 w 1237"/>
                <a:gd name="T83" fmla="*/ 1217 h 1235"/>
                <a:gd name="T84" fmla="*/ 57 w 1237"/>
                <a:gd name="T85" fmla="*/ 1201 h 1235"/>
                <a:gd name="T86" fmla="*/ 36 w 1237"/>
                <a:gd name="T87" fmla="*/ 1182 h 1235"/>
                <a:gd name="T88" fmla="*/ 21 w 1237"/>
                <a:gd name="T89" fmla="*/ 1159 h 1235"/>
                <a:gd name="T90" fmla="*/ 8 w 1237"/>
                <a:gd name="T91" fmla="*/ 1134 h 1235"/>
                <a:gd name="T92" fmla="*/ 1 w 1237"/>
                <a:gd name="T93" fmla="*/ 1106 h 1235"/>
                <a:gd name="T94" fmla="*/ 0 w 1237"/>
                <a:gd name="T95" fmla="*/ 1073 h 1235"/>
                <a:gd name="T96" fmla="*/ 0 w 1237"/>
                <a:gd name="T97" fmla="*/ 1041 h 1235"/>
                <a:gd name="T98" fmla="*/ 6 w 1237"/>
                <a:gd name="T99" fmla="*/ 947 h 1235"/>
                <a:gd name="T100" fmla="*/ 18 w 1237"/>
                <a:gd name="T101" fmla="*/ 855 h 1235"/>
                <a:gd name="T102" fmla="*/ 35 w 1237"/>
                <a:gd name="T103" fmla="*/ 762 h 1235"/>
                <a:gd name="T104" fmla="*/ 57 w 1237"/>
                <a:gd name="T105" fmla="*/ 671 h 1235"/>
                <a:gd name="T106" fmla="*/ 85 w 1237"/>
                <a:gd name="T107" fmla="*/ 582 h 1235"/>
                <a:gd name="T108" fmla="*/ 115 w 1237"/>
                <a:gd name="T109" fmla="*/ 501 h 1235"/>
                <a:gd name="T110" fmla="*/ 150 w 1237"/>
                <a:gd name="T111" fmla="*/ 421 h 1235"/>
                <a:gd name="T112" fmla="*/ 190 w 1237"/>
                <a:gd name="T113" fmla="*/ 345 h 1235"/>
                <a:gd name="T114" fmla="*/ 235 w 1237"/>
                <a:gd name="T115" fmla="*/ 270 h 1235"/>
                <a:gd name="T116" fmla="*/ 285 w 1237"/>
                <a:gd name="T117" fmla="*/ 200 h 1235"/>
                <a:gd name="T118" fmla="*/ 331 w 1237"/>
                <a:gd name="T119" fmla="*/ 144 h 1235"/>
                <a:gd name="T120" fmla="*/ 382 w 1237"/>
                <a:gd name="T121" fmla="*/ 92 h 1235"/>
                <a:gd name="T122" fmla="*/ 438 w 1237"/>
                <a:gd name="T123" fmla="*/ 44 h 1235"/>
                <a:gd name="T124" fmla="*/ 496 w 1237"/>
                <a:gd name="T125" fmla="*/ 0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37" h="1235">
                  <a:moveTo>
                    <a:pt x="496" y="0"/>
                  </a:moveTo>
                  <a:lnTo>
                    <a:pt x="532" y="36"/>
                  </a:lnTo>
                  <a:lnTo>
                    <a:pt x="502" y="104"/>
                  </a:lnTo>
                  <a:lnTo>
                    <a:pt x="474" y="173"/>
                  </a:lnTo>
                  <a:lnTo>
                    <a:pt x="447" y="248"/>
                  </a:lnTo>
                  <a:lnTo>
                    <a:pt x="423" y="324"/>
                  </a:lnTo>
                  <a:lnTo>
                    <a:pt x="403" y="401"/>
                  </a:lnTo>
                  <a:lnTo>
                    <a:pt x="375" y="522"/>
                  </a:lnTo>
                  <a:lnTo>
                    <a:pt x="353" y="644"/>
                  </a:lnTo>
                  <a:lnTo>
                    <a:pt x="335" y="767"/>
                  </a:lnTo>
                  <a:lnTo>
                    <a:pt x="323" y="890"/>
                  </a:lnTo>
                  <a:lnTo>
                    <a:pt x="320" y="915"/>
                  </a:lnTo>
                  <a:lnTo>
                    <a:pt x="423" y="906"/>
                  </a:lnTo>
                  <a:lnTo>
                    <a:pt x="526" y="893"/>
                  </a:lnTo>
                  <a:lnTo>
                    <a:pt x="647" y="874"/>
                  </a:lnTo>
                  <a:lnTo>
                    <a:pt x="766" y="849"/>
                  </a:lnTo>
                  <a:lnTo>
                    <a:pt x="885" y="820"/>
                  </a:lnTo>
                  <a:lnTo>
                    <a:pt x="1002" y="784"/>
                  </a:lnTo>
                  <a:lnTo>
                    <a:pt x="1060" y="763"/>
                  </a:lnTo>
                  <a:lnTo>
                    <a:pt x="1117" y="740"/>
                  </a:lnTo>
                  <a:lnTo>
                    <a:pt x="1173" y="717"/>
                  </a:lnTo>
                  <a:lnTo>
                    <a:pt x="1200" y="704"/>
                  </a:lnTo>
                  <a:lnTo>
                    <a:pt x="1237" y="740"/>
                  </a:lnTo>
                  <a:lnTo>
                    <a:pt x="1194" y="797"/>
                  </a:lnTo>
                  <a:lnTo>
                    <a:pt x="1147" y="851"/>
                  </a:lnTo>
                  <a:lnTo>
                    <a:pt x="1095" y="901"/>
                  </a:lnTo>
                  <a:lnTo>
                    <a:pt x="1041" y="947"/>
                  </a:lnTo>
                  <a:lnTo>
                    <a:pt x="983" y="989"/>
                  </a:lnTo>
                  <a:lnTo>
                    <a:pt x="922" y="1027"/>
                  </a:lnTo>
                  <a:lnTo>
                    <a:pt x="858" y="1062"/>
                  </a:lnTo>
                  <a:lnTo>
                    <a:pt x="794" y="1094"/>
                  </a:lnTo>
                  <a:lnTo>
                    <a:pt x="728" y="1123"/>
                  </a:lnTo>
                  <a:lnTo>
                    <a:pt x="661" y="1147"/>
                  </a:lnTo>
                  <a:lnTo>
                    <a:pt x="594" y="1169"/>
                  </a:lnTo>
                  <a:lnTo>
                    <a:pt x="491" y="1196"/>
                  </a:lnTo>
                  <a:lnTo>
                    <a:pt x="386" y="1217"/>
                  </a:lnTo>
                  <a:lnTo>
                    <a:pt x="280" y="1229"/>
                  </a:lnTo>
                  <a:lnTo>
                    <a:pt x="174" y="1235"/>
                  </a:lnTo>
                  <a:lnTo>
                    <a:pt x="151" y="1235"/>
                  </a:lnTo>
                  <a:lnTo>
                    <a:pt x="128" y="1233"/>
                  </a:lnTo>
                  <a:lnTo>
                    <a:pt x="106" y="1228"/>
                  </a:lnTo>
                  <a:lnTo>
                    <a:pt x="80" y="1217"/>
                  </a:lnTo>
                  <a:lnTo>
                    <a:pt x="57" y="1201"/>
                  </a:lnTo>
                  <a:lnTo>
                    <a:pt x="36" y="1182"/>
                  </a:lnTo>
                  <a:lnTo>
                    <a:pt x="21" y="1159"/>
                  </a:lnTo>
                  <a:lnTo>
                    <a:pt x="8" y="1134"/>
                  </a:lnTo>
                  <a:lnTo>
                    <a:pt x="1" y="1106"/>
                  </a:lnTo>
                  <a:lnTo>
                    <a:pt x="0" y="1073"/>
                  </a:lnTo>
                  <a:lnTo>
                    <a:pt x="0" y="1041"/>
                  </a:lnTo>
                  <a:lnTo>
                    <a:pt x="6" y="947"/>
                  </a:lnTo>
                  <a:lnTo>
                    <a:pt x="18" y="855"/>
                  </a:lnTo>
                  <a:lnTo>
                    <a:pt x="35" y="762"/>
                  </a:lnTo>
                  <a:lnTo>
                    <a:pt x="57" y="671"/>
                  </a:lnTo>
                  <a:lnTo>
                    <a:pt x="85" y="582"/>
                  </a:lnTo>
                  <a:lnTo>
                    <a:pt x="115" y="501"/>
                  </a:lnTo>
                  <a:lnTo>
                    <a:pt x="150" y="421"/>
                  </a:lnTo>
                  <a:lnTo>
                    <a:pt x="190" y="345"/>
                  </a:lnTo>
                  <a:lnTo>
                    <a:pt x="235" y="270"/>
                  </a:lnTo>
                  <a:lnTo>
                    <a:pt x="285" y="200"/>
                  </a:lnTo>
                  <a:lnTo>
                    <a:pt x="331" y="144"/>
                  </a:lnTo>
                  <a:lnTo>
                    <a:pt x="382" y="92"/>
                  </a:lnTo>
                  <a:lnTo>
                    <a:pt x="438" y="44"/>
                  </a:lnTo>
                  <a:lnTo>
                    <a:pt x="4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1276">
              <a:extLst>
                <a:ext uri="{FF2B5EF4-FFF2-40B4-BE49-F238E27FC236}">
                  <a16:creationId xmlns:a16="http://schemas.microsoft.com/office/drawing/2014/main" id="{6825572C-6678-AAB8-98F2-6446D69038EF}"/>
                </a:ext>
              </a:extLst>
            </p:cNvPr>
            <p:cNvSpPr>
              <a:spLocks noEditPoints="1"/>
            </p:cNvSpPr>
            <p:nvPr/>
          </p:nvSpPr>
          <p:spPr bwMode="auto">
            <a:xfrm>
              <a:off x="5766" y="3626"/>
              <a:ext cx="1731" cy="1729"/>
            </a:xfrm>
            <a:custGeom>
              <a:avLst/>
              <a:gdLst>
                <a:gd name="T0" fmla="*/ 1977 w 3461"/>
                <a:gd name="T1" fmla="*/ 939 h 3456"/>
                <a:gd name="T2" fmla="*/ 1837 w 3461"/>
                <a:gd name="T3" fmla="*/ 996 h 3456"/>
                <a:gd name="T4" fmla="*/ 1719 w 3461"/>
                <a:gd name="T5" fmla="*/ 1101 h 3456"/>
                <a:gd name="T6" fmla="*/ 1646 w 3461"/>
                <a:gd name="T7" fmla="*/ 1235 h 3456"/>
                <a:gd name="T8" fmla="*/ 1621 w 3461"/>
                <a:gd name="T9" fmla="*/ 1382 h 3456"/>
                <a:gd name="T10" fmla="*/ 1646 w 3461"/>
                <a:gd name="T11" fmla="*/ 1529 h 3456"/>
                <a:gd name="T12" fmla="*/ 1719 w 3461"/>
                <a:gd name="T13" fmla="*/ 1665 h 3456"/>
                <a:gd name="T14" fmla="*/ 1837 w 3461"/>
                <a:gd name="T15" fmla="*/ 1770 h 3456"/>
                <a:gd name="T16" fmla="*/ 1977 w 3461"/>
                <a:gd name="T17" fmla="*/ 1826 h 3456"/>
                <a:gd name="T18" fmla="*/ 2127 w 3461"/>
                <a:gd name="T19" fmla="*/ 1835 h 3456"/>
                <a:gd name="T20" fmla="*/ 2270 w 3461"/>
                <a:gd name="T21" fmla="*/ 1794 h 3456"/>
                <a:gd name="T22" fmla="*/ 2399 w 3461"/>
                <a:gd name="T23" fmla="*/ 1705 h 3456"/>
                <a:gd name="T24" fmla="*/ 2488 w 3461"/>
                <a:gd name="T25" fmla="*/ 1577 h 3456"/>
                <a:gd name="T26" fmla="*/ 2529 w 3461"/>
                <a:gd name="T27" fmla="*/ 1433 h 3456"/>
                <a:gd name="T28" fmla="*/ 2521 w 3461"/>
                <a:gd name="T29" fmla="*/ 1283 h 3456"/>
                <a:gd name="T30" fmla="*/ 2464 w 3461"/>
                <a:gd name="T31" fmla="*/ 1143 h 3456"/>
                <a:gd name="T32" fmla="*/ 2359 w 3461"/>
                <a:gd name="T33" fmla="*/ 1026 h 3456"/>
                <a:gd name="T34" fmla="*/ 2225 w 3461"/>
                <a:gd name="T35" fmla="*/ 952 h 3456"/>
                <a:gd name="T36" fmla="*/ 2076 w 3461"/>
                <a:gd name="T37" fmla="*/ 928 h 3456"/>
                <a:gd name="T38" fmla="*/ 3351 w 3461"/>
                <a:gd name="T39" fmla="*/ 2 h 3456"/>
                <a:gd name="T40" fmla="*/ 3421 w 3461"/>
                <a:gd name="T41" fmla="*/ 40 h 3456"/>
                <a:gd name="T42" fmla="*/ 3459 w 3461"/>
                <a:gd name="T43" fmla="*/ 111 h 3456"/>
                <a:gd name="T44" fmla="*/ 3457 w 3461"/>
                <a:gd name="T45" fmla="*/ 256 h 3456"/>
                <a:gd name="T46" fmla="*/ 3444 w 3461"/>
                <a:gd name="T47" fmla="*/ 471 h 3456"/>
                <a:gd name="T48" fmla="*/ 3416 w 3461"/>
                <a:gd name="T49" fmla="*/ 722 h 3456"/>
                <a:gd name="T50" fmla="*/ 3372 w 3461"/>
                <a:gd name="T51" fmla="*/ 997 h 3456"/>
                <a:gd name="T52" fmla="*/ 3304 w 3461"/>
                <a:gd name="T53" fmla="*/ 1283 h 3456"/>
                <a:gd name="T54" fmla="*/ 3210 w 3461"/>
                <a:gd name="T55" fmla="*/ 1569 h 3456"/>
                <a:gd name="T56" fmla="*/ 3083 w 3461"/>
                <a:gd name="T57" fmla="*/ 1845 h 3456"/>
                <a:gd name="T58" fmla="*/ 2922 w 3461"/>
                <a:gd name="T59" fmla="*/ 2094 h 3456"/>
                <a:gd name="T60" fmla="*/ 2738 w 3461"/>
                <a:gd name="T61" fmla="*/ 2296 h 3456"/>
                <a:gd name="T62" fmla="*/ 2592 w 3461"/>
                <a:gd name="T63" fmla="*/ 2431 h 3456"/>
                <a:gd name="T64" fmla="*/ 2457 w 3461"/>
                <a:gd name="T65" fmla="*/ 2538 h 3456"/>
                <a:gd name="T66" fmla="*/ 2318 w 3461"/>
                <a:gd name="T67" fmla="*/ 2635 h 3456"/>
                <a:gd name="T68" fmla="*/ 2156 w 3461"/>
                <a:gd name="T69" fmla="*/ 2738 h 3456"/>
                <a:gd name="T70" fmla="*/ 2003 w 3461"/>
                <a:gd name="T71" fmla="*/ 2833 h 3456"/>
                <a:gd name="T72" fmla="*/ 1849 w 3461"/>
                <a:gd name="T73" fmla="*/ 2931 h 3456"/>
                <a:gd name="T74" fmla="*/ 1665 w 3461"/>
                <a:gd name="T75" fmla="*/ 3049 h 3456"/>
                <a:gd name="T76" fmla="*/ 1449 w 3461"/>
                <a:gd name="T77" fmla="*/ 3193 h 3456"/>
                <a:gd name="T78" fmla="*/ 1193 w 3461"/>
                <a:gd name="T79" fmla="*/ 3366 h 3456"/>
                <a:gd name="T80" fmla="*/ 1048 w 3461"/>
                <a:gd name="T81" fmla="*/ 3453 h 3456"/>
                <a:gd name="T82" fmla="*/ 969 w 3461"/>
                <a:gd name="T83" fmla="*/ 3445 h 3456"/>
                <a:gd name="T84" fmla="*/ 40 w 3461"/>
                <a:gd name="T85" fmla="*/ 2534 h 3456"/>
                <a:gd name="T86" fmla="*/ 3 w 3461"/>
                <a:gd name="T87" fmla="*/ 2463 h 3456"/>
                <a:gd name="T88" fmla="*/ 11 w 3461"/>
                <a:gd name="T89" fmla="*/ 2383 h 3456"/>
                <a:gd name="T90" fmla="*/ 152 w 3461"/>
                <a:gd name="T91" fmla="*/ 2175 h 3456"/>
                <a:gd name="T92" fmla="*/ 315 w 3461"/>
                <a:gd name="T93" fmla="*/ 1934 h 3456"/>
                <a:gd name="T94" fmla="*/ 449 w 3461"/>
                <a:gd name="T95" fmla="*/ 1729 h 3456"/>
                <a:gd name="T96" fmla="*/ 560 w 3461"/>
                <a:gd name="T97" fmla="*/ 1556 h 3456"/>
                <a:gd name="T98" fmla="*/ 653 w 3461"/>
                <a:gd name="T99" fmla="*/ 1409 h 3456"/>
                <a:gd name="T100" fmla="*/ 755 w 3461"/>
                <a:gd name="T101" fmla="*/ 1246 h 3456"/>
                <a:gd name="T102" fmla="*/ 855 w 3461"/>
                <a:gd name="T103" fmla="*/ 1094 h 3456"/>
                <a:gd name="T104" fmla="*/ 953 w 3461"/>
                <a:gd name="T105" fmla="*/ 957 h 3456"/>
                <a:gd name="T106" fmla="*/ 1068 w 3461"/>
                <a:gd name="T107" fmla="*/ 822 h 3456"/>
                <a:gd name="T108" fmla="*/ 1215 w 3461"/>
                <a:gd name="T109" fmla="*/ 667 h 3456"/>
                <a:gd name="T110" fmla="*/ 1442 w 3461"/>
                <a:gd name="T111" fmla="*/ 480 h 3456"/>
                <a:gd name="T112" fmla="*/ 1704 w 3461"/>
                <a:gd name="T113" fmla="*/ 332 h 3456"/>
                <a:gd name="T114" fmla="*/ 1983 w 3461"/>
                <a:gd name="T115" fmla="*/ 217 h 3456"/>
                <a:gd name="T116" fmla="*/ 2272 w 3461"/>
                <a:gd name="T117" fmla="*/ 131 h 3456"/>
                <a:gd name="T118" fmla="*/ 2556 w 3461"/>
                <a:gd name="T119" fmla="*/ 72 h 3456"/>
                <a:gd name="T120" fmla="*/ 2824 w 3461"/>
                <a:gd name="T121" fmla="*/ 34 h 3456"/>
                <a:gd name="T122" fmla="*/ 3065 w 3461"/>
                <a:gd name="T123" fmla="*/ 11 h 3456"/>
                <a:gd name="T124" fmla="*/ 3265 w 3461"/>
                <a:gd name="T125" fmla="*/ 1 h 3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61" h="3456">
                  <a:moveTo>
                    <a:pt x="2076" y="928"/>
                  </a:moveTo>
                  <a:lnTo>
                    <a:pt x="2026" y="931"/>
                  </a:lnTo>
                  <a:lnTo>
                    <a:pt x="1977" y="939"/>
                  </a:lnTo>
                  <a:lnTo>
                    <a:pt x="1928" y="952"/>
                  </a:lnTo>
                  <a:lnTo>
                    <a:pt x="1881" y="972"/>
                  </a:lnTo>
                  <a:lnTo>
                    <a:pt x="1837" y="996"/>
                  </a:lnTo>
                  <a:lnTo>
                    <a:pt x="1794" y="1026"/>
                  </a:lnTo>
                  <a:lnTo>
                    <a:pt x="1754" y="1061"/>
                  </a:lnTo>
                  <a:lnTo>
                    <a:pt x="1719" y="1101"/>
                  </a:lnTo>
                  <a:lnTo>
                    <a:pt x="1689" y="1143"/>
                  </a:lnTo>
                  <a:lnTo>
                    <a:pt x="1665" y="1188"/>
                  </a:lnTo>
                  <a:lnTo>
                    <a:pt x="1646" y="1235"/>
                  </a:lnTo>
                  <a:lnTo>
                    <a:pt x="1632" y="1283"/>
                  </a:lnTo>
                  <a:lnTo>
                    <a:pt x="1624" y="1333"/>
                  </a:lnTo>
                  <a:lnTo>
                    <a:pt x="1621" y="1382"/>
                  </a:lnTo>
                  <a:lnTo>
                    <a:pt x="1624" y="1433"/>
                  </a:lnTo>
                  <a:lnTo>
                    <a:pt x="1632" y="1481"/>
                  </a:lnTo>
                  <a:lnTo>
                    <a:pt x="1646" y="1529"/>
                  </a:lnTo>
                  <a:lnTo>
                    <a:pt x="1665" y="1577"/>
                  </a:lnTo>
                  <a:lnTo>
                    <a:pt x="1689" y="1622"/>
                  </a:lnTo>
                  <a:lnTo>
                    <a:pt x="1719" y="1665"/>
                  </a:lnTo>
                  <a:lnTo>
                    <a:pt x="1754" y="1705"/>
                  </a:lnTo>
                  <a:lnTo>
                    <a:pt x="1794" y="1740"/>
                  </a:lnTo>
                  <a:lnTo>
                    <a:pt x="1837" y="1770"/>
                  </a:lnTo>
                  <a:lnTo>
                    <a:pt x="1881" y="1794"/>
                  </a:lnTo>
                  <a:lnTo>
                    <a:pt x="1928" y="1813"/>
                  </a:lnTo>
                  <a:lnTo>
                    <a:pt x="1977" y="1826"/>
                  </a:lnTo>
                  <a:lnTo>
                    <a:pt x="2026" y="1835"/>
                  </a:lnTo>
                  <a:lnTo>
                    <a:pt x="2076" y="1837"/>
                  </a:lnTo>
                  <a:lnTo>
                    <a:pt x="2127" y="1835"/>
                  </a:lnTo>
                  <a:lnTo>
                    <a:pt x="2175" y="1826"/>
                  </a:lnTo>
                  <a:lnTo>
                    <a:pt x="2225" y="1813"/>
                  </a:lnTo>
                  <a:lnTo>
                    <a:pt x="2270" y="1794"/>
                  </a:lnTo>
                  <a:lnTo>
                    <a:pt x="2316" y="1770"/>
                  </a:lnTo>
                  <a:lnTo>
                    <a:pt x="2359" y="1740"/>
                  </a:lnTo>
                  <a:lnTo>
                    <a:pt x="2399" y="1705"/>
                  </a:lnTo>
                  <a:lnTo>
                    <a:pt x="2434" y="1665"/>
                  </a:lnTo>
                  <a:lnTo>
                    <a:pt x="2464" y="1622"/>
                  </a:lnTo>
                  <a:lnTo>
                    <a:pt x="2488" y="1577"/>
                  </a:lnTo>
                  <a:lnTo>
                    <a:pt x="2507" y="1529"/>
                  </a:lnTo>
                  <a:lnTo>
                    <a:pt x="2521" y="1481"/>
                  </a:lnTo>
                  <a:lnTo>
                    <a:pt x="2529" y="1433"/>
                  </a:lnTo>
                  <a:lnTo>
                    <a:pt x="2532" y="1382"/>
                  </a:lnTo>
                  <a:lnTo>
                    <a:pt x="2529" y="1333"/>
                  </a:lnTo>
                  <a:lnTo>
                    <a:pt x="2521" y="1283"/>
                  </a:lnTo>
                  <a:lnTo>
                    <a:pt x="2507" y="1235"/>
                  </a:lnTo>
                  <a:lnTo>
                    <a:pt x="2488" y="1188"/>
                  </a:lnTo>
                  <a:lnTo>
                    <a:pt x="2464" y="1143"/>
                  </a:lnTo>
                  <a:lnTo>
                    <a:pt x="2434" y="1101"/>
                  </a:lnTo>
                  <a:lnTo>
                    <a:pt x="2399" y="1061"/>
                  </a:lnTo>
                  <a:lnTo>
                    <a:pt x="2359" y="1026"/>
                  </a:lnTo>
                  <a:lnTo>
                    <a:pt x="2316" y="996"/>
                  </a:lnTo>
                  <a:lnTo>
                    <a:pt x="2270" y="972"/>
                  </a:lnTo>
                  <a:lnTo>
                    <a:pt x="2225" y="952"/>
                  </a:lnTo>
                  <a:lnTo>
                    <a:pt x="2175" y="939"/>
                  </a:lnTo>
                  <a:lnTo>
                    <a:pt x="2127" y="931"/>
                  </a:lnTo>
                  <a:lnTo>
                    <a:pt x="2076" y="928"/>
                  </a:lnTo>
                  <a:close/>
                  <a:moveTo>
                    <a:pt x="3322" y="0"/>
                  </a:moveTo>
                  <a:lnTo>
                    <a:pt x="3325" y="0"/>
                  </a:lnTo>
                  <a:lnTo>
                    <a:pt x="3351" y="2"/>
                  </a:lnTo>
                  <a:lnTo>
                    <a:pt x="3377" y="10"/>
                  </a:lnTo>
                  <a:lnTo>
                    <a:pt x="3401" y="23"/>
                  </a:lnTo>
                  <a:lnTo>
                    <a:pt x="3421" y="40"/>
                  </a:lnTo>
                  <a:lnTo>
                    <a:pt x="3438" y="60"/>
                  </a:lnTo>
                  <a:lnTo>
                    <a:pt x="3451" y="86"/>
                  </a:lnTo>
                  <a:lnTo>
                    <a:pt x="3459" y="111"/>
                  </a:lnTo>
                  <a:lnTo>
                    <a:pt x="3461" y="139"/>
                  </a:lnTo>
                  <a:lnTo>
                    <a:pt x="3460" y="194"/>
                  </a:lnTo>
                  <a:lnTo>
                    <a:pt x="3457" y="256"/>
                  </a:lnTo>
                  <a:lnTo>
                    <a:pt x="3454" y="323"/>
                  </a:lnTo>
                  <a:lnTo>
                    <a:pt x="3450" y="395"/>
                  </a:lnTo>
                  <a:lnTo>
                    <a:pt x="3444" y="471"/>
                  </a:lnTo>
                  <a:lnTo>
                    <a:pt x="3437" y="552"/>
                  </a:lnTo>
                  <a:lnTo>
                    <a:pt x="3427" y="635"/>
                  </a:lnTo>
                  <a:lnTo>
                    <a:pt x="3416" y="722"/>
                  </a:lnTo>
                  <a:lnTo>
                    <a:pt x="3404" y="811"/>
                  </a:lnTo>
                  <a:lnTo>
                    <a:pt x="3389" y="903"/>
                  </a:lnTo>
                  <a:lnTo>
                    <a:pt x="3372" y="997"/>
                  </a:lnTo>
                  <a:lnTo>
                    <a:pt x="3351" y="1091"/>
                  </a:lnTo>
                  <a:lnTo>
                    <a:pt x="3329" y="1187"/>
                  </a:lnTo>
                  <a:lnTo>
                    <a:pt x="3304" y="1283"/>
                  </a:lnTo>
                  <a:lnTo>
                    <a:pt x="3275" y="1380"/>
                  </a:lnTo>
                  <a:lnTo>
                    <a:pt x="3244" y="1475"/>
                  </a:lnTo>
                  <a:lnTo>
                    <a:pt x="3210" y="1569"/>
                  </a:lnTo>
                  <a:lnTo>
                    <a:pt x="3171" y="1663"/>
                  </a:lnTo>
                  <a:lnTo>
                    <a:pt x="3129" y="1755"/>
                  </a:lnTo>
                  <a:lnTo>
                    <a:pt x="3083" y="1845"/>
                  </a:lnTo>
                  <a:lnTo>
                    <a:pt x="3033" y="1932"/>
                  </a:lnTo>
                  <a:lnTo>
                    <a:pt x="2980" y="2015"/>
                  </a:lnTo>
                  <a:lnTo>
                    <a:pt x="2922" y="2094"/>
                  </a:lnTo>
                  <a:lnTo>
                    <a:pt x="2859" y="2172"/>
                  </a:lnTo>
                  <a:lnTo>
                    <a:pt x="2793" y="2243"/>
                  </a:lnTo>
                  <a:lnTo>
                    <a:pt x="2738" y="2296"/>
                  </a:lnTo>
                  <a:lnTo>
                    <a:pt x="2686" y="2346"/>
                  </a:lnTo>
                  <a:lnTo>
                    <a:pt x="2638" y="2390"/>
                  </a:lnTo>
                  <a:lnTo>
                    <a:pt x="2592" y="2431"/>
                  </a:lnTo>
                  <a:lnTo>
                    <a:pt x="2546" y="2469"/>
                  </a:lnTo>
                  <a:lnTo>
                    <a:pt x="2501" y="2504"/>
                  </a:lnTo>
                  <a:lnTo>
                    <a:pt x="2457" y="2538"/>
                  </a:lnTo>
                  <a:lnTo>
                    <a:pt x="2412" y="2571"/>
                  </a:lnTo>
                  <a:lnTo>
                    <a:pt x="2366" y="2603"/>
                  </a:lnTo>
                  <a:lnTo>
                    <a:pt x="2318" y="2635"/>
                  </a:lnTo>
                  <a:lnTo>
                    <a:pt x="2267" y="2668"/>
                  </a:lnTo>
                  <a:lnTo>
                    <a:pt x="2214" y="2702"/>
                  </a:lnTo>
                  <a:lnTo>
                    <a:pt x="2156" y="2738"/>
                  </a:lnTo>
                  <a:lnTo>
                    <a:pt x="2094" y="2777"/>
                  </a:lnTo>
                  <a:lnTo>
                    <a:pt x="2050" y="2804"/>
                  </a:lnTo>
                  <a:lnTo>
                    <a:pt x="2003" y="2833"/>
                  </a:lnTo>
                  <a:lnTo>
                    <a:pt x="1955" y="2865"/>
                  </a:lnTo>
                  <a:lnTo>
                    <a:pt x="1903" y="2897"/>
                  </a:lnTo>
                  <a:lnTo>
                    <a:pt x="1849" y="2931"/>
                  </a:lnTo>
                  <a:lnTo>
                    <a:pt x="1791" y="2969"/>
                  </a:lnTo>
                  <a:lnTo>
                    <a:pt x="1729" y="3007"/>
                  </a:lnTo>
                  <a:lnTo>
                    <a:pt x="1665" y="3049"/>
                  </a:lnTo>
                  <a:lnTo>
                    <a:pt x="1597" y="3094"/>
                  </a:lnTo>
                  <a:lnTo>
                    <a:pt x="1525" y="3142"/>
                  </a:lnTo>
                  <a:lnTo>
                    <a:pt x="1449" y="3193"/>
                  </a:lnTo>
                  <a:lnTo>
                    <a:pt x="1368" y="3247"/>
                  </a:lnTo>
                  <a:lnTo>
                    <a:pt x="1283" y="3304"/>
                  </a:lnTo>
                  <a:lnTo>
                    <a:pt x="1193" y="3366"/>
                  </a:lnTo>
                  <a:lnTo>
                    <a:pt x="1099" y="3431"/>
                  </a:lnTo>
                  <a:lnTo>
                    <a:pt x="1074" y="3445"/>
                  </a:lnTo>
                  <a:lnTo>
                    <a:pt x="1048" y="3453"/>
                  </a:lnTo>
                  <a:lnTo>
                    <a:pt x="1021" y="3456"/>
                  </a:lnTo>
                  <a:lnTo>
                    <a:pt x="994" y="3454"/>
                  </a:lnTo>
                  <a:lnTo>
                    <a:pt x="969" y="3445"/>
                  </a:lnTo>
                  <a:lnTo>
                    <a:pt x="946" y="3433"/>
                  </a:lnTo>
                  <a:lnTo>
                    <a:pt x="924" y="3415"/>
                  </a:lnTo>
                  <a:lnTo>
                    <a:pt x="40" y="2534"/>
                  </a:lnTo>
                  <a:lnTo>
                    <a:pt x="23" y="2512"/>
                  </a:lnTo>
                  <a:lnTo>
                    <a:pt x="10" y="2488"/>
                  </a:lnTo>
                  <a:lnTo>
                    <a:pt x="3" y="2463"/>
                  </a:lnTo>
                  <a:lnTo>
                    <a:pt x="0" y="2436"/>
                  </a:lnTo>
                  <a:lnTo>
                    <a:pt x="3" y="2408"/>
                  </a:lnTo>
                  <a:lnTo>
                    <a:pt x="11" y="2383"/>
                  </a:lnTo>
                  <a:lnTo>
                    <a:pt x="25" y="2359"/>
                  </a:lnTo>
                  <a:lnTo>
                    <a:pt x="90" y="2265"/>
                  </a:lnTo>
                  <a:lnTo>
                    <a:pt x="152" y="2175"/>
                  </a:lnTo>
                  <a:lnTo>
                    <a:pt x="210" y="2090"/>
                  </a:lnTo>
                  <a:lnTo>
                    <a:pt x="264" y="2010"/>
                  </a:lnTo>
                  <a:lnTo>
                    <a:pt x="315" y="1934"/>
                  </a:lnTo>
                  <a:lnTo>
                    <a:pt x="362" y="1861"/>
                  </a:lnTo>
                  <a:lnTo>
                    <a:pt x="407" y="1794"/>
                  </a:lnTo>
                  <a:lnTo>
                    <a:pt x="449" y="1729"/>
                  </a:lnTo>
                  <a:lnTo>
                    <a:pt x="489" y="1668"/>
                  </a:lnTo>
                  <a:lnTo>
                    <a:pt x="525" y="1610"/>
                  </a:lnTo>
                  <a:lnTo>
                    <a:pt x="560" y="1556"/>
                  </a:lnTo>
                  <a:lnTo>
                    <a:pt x="593" y="1504"/>
                  </a:lnTo>
                  <a:lnTo>
                    <a:pt x="624" y="1456"/>
                  </a:lnTo>
                  <a:lnTo>
                    <a:pt x="653" y="1409"/>
                  </a:lnTo>
                  <a:lnTo>
                    <a:pt x="681" y="1365"/>
                  </a:lnTo>
                  <a:lnTo>
                    <a:pt x="718" y="1303"/>
                  </a:lnTo>
                  <a:lnTo>
                    <a:pt x="755" y="1246"/>
                  </a:lnTo>
                  <a:lnTo>
                    <a:pt x="790" y="1193"/>
                  </a:lnTo>
                  <a:lnTo>
                    <a:pt x="822" y="1142"/>
                  </a:lnTo>
                  <a:lnTo>
                    <a:pt x="855" y="1094"/>
                  </a:lnTo>
                  <a:lnTo>
                    <a:pt x="886" y="1048"/>
                  </a:lnTo>
                  <a:lnTo>
                    <a:pt x="919" y="1002"/>
                  </a:lnTo>
                  <a:lnTo>
                    <a:pt x="953" y="957"/>
                  </a:lnTo>
                  <a:lnTo>
                    <a:pt x="989" y="914"/>
                  </a:lnTo>
                  <a:lnTo>
                    <a:pt x="1027" y="868"/>
                  </a:lnTo>
                  <a:lnTo>
                    <a:pt x="1068" y="822"/>
                  </a:lnTo>
                  <a:lnTo>
                    <a:pt x="1112" y="773"/>
                  </a:lnTo>
                  <a:lnTo>
                    <a:pt x="1161" y="722"/>
                  </a:lnTo>
                  <a:lnTo>
                    <a:pt x="1215" y="667"/>
                  </a:lnTo>
                  <a:lnTo>
                    <a:pt x="1287" y="601"/>
                  </a:lnTo>
                  <a:lnTo>
                    <a:pt x="1363" y="538"/>
                  </a:lnTo>
                  <a:lnTo>
                    <a:pt x="1442" y="480"/>
                  </a:lnTo>
                  <a:lnTo>
                    <a:pt x="1527" y="427"/>
                  </a:lnTo>
                  <a:lnTo>
                    <a:pt x="1613" y="378"/>
                  </a:lnTo>
                  <a:lnTo>
                    <a:pt x="1704" y="332"/>
                  </a:lnTo>
                  <a:lnTo>
                    <a:pt x="1794" y="290"/>
                  </a:lnTo>
                  <a:lnTo>
                    <a:pt x="1889" y="252"/>
                  </a:lnTo>
                  <a:lnTo>
                    <a:pt x="1983" y="217"/>
                  </a:lnTo>
                  <a:lnTo>
                    <a:pt x="2080" y="186"/>
                  </a:lnTo>
                  <a:lnTo>
                    <a:pt x="2175" y="157"/>
                  </a:lnTo>
                  <a:lnTo>
                    <a:pt x="2272" y="131"/>
                  </a:lnTo>
                  <a:lnTo>
                    <a:pt x="2367" y="110"/>
                  </a:lnTo>
                  <a:lnTo>
                    <a:pt x="2463" y="89"/>
                  </a:lnTo>
                  <a:lnTo>
                    <a:pt x="2556" y="72"/>
                  </a:lnTo>
                  <a:lnTo>
                    <a:pt x="2648" y="57"/>
                  </a:lnTo>
                  <a:lnTo>
                    <a:pt x="2737" y="45"/>
                  </a:lnTo>
                  <a:lnTo>
                    <a:pt x="2824" y="34"/>
                  </a:lnTo>
                  <a:lnTo>
                    <a:pt x="2909" y="24"/>
                  </a:lnTo>
                  <a:lnTo>
                    <a:pt x="2988" y="17"/>
                  </a:lnTo>
                  <a:lnTo>
                    <a:pt x="3065" y="11"/>
                  </a:lnTo>
                  <a:lnTo>
                    <a:pt x="3137" y="6"/>
                  </a:lnTo>
                  <a:lnTo>
                    <a:pt x="3204" y="3"/>
                  </a:lnTo>
                  <a:lnTo>
                    <a:pt x="3265" y="1"/>
                  </a:lnTo>
                  <a:lnTo>
                    <a:pt x="33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1036">
            <a:extLst>
              <a:ext uri="{FF2B5EF4-FFF2-40B4-BE49-F238E27FC236}">
                <a16:creationId xmlns:a16="http://schemas.microsoft.com/office/drawing/2014/main" id="{73FCEEFC-E7B4-F3C5-EA38-403FBD2B30F7}"/>
              </a:ext>
            </a:extLst>
          </p:cNvPr>
          <p:cNvGrpSpPr>
            <a:grpSpLocks noChangeAspect="1"/>
          </p:cNvGrpSpPr>
          <p:nvPr/>
        </p:nvGrpSpPr>
        <p:grpSpPr bwMode="auto">
          <a:xfrm>
            <a:off x="7976393" y="3884081"/>
            <a:ext cx="246521" cy="245024"/>
            <a:chOff x="9876" y="-1946"/>
            <a:chExt cx="822" cy="817"/>
          </a:xfrm>
          <a:solidFill>
            <a:schemeClr val="accent1"/>
          </a:solidFill>
        </p:grpSpPr>
        <p:sp>
          <p:nvSpPr>
            <p:cNvPr id="28" name="Freeform 1038">
              <a:extLst>
                <a:ext uri="{FF2B5EF4-FFF2-40B4-BE49-F238E27FC236}">
                  <a16:creationId xmlns:a16="http://schemas.microsoft.com/office/drawing/2014/main" id="{1A72F6D7-13E5-F0E3-8C66-68087E07FCC8}"/>
                </a:ext>
              </a:extLst>
            </p:cNvPr>
            <p:cNvSpPr>
              <a:spLocks/>
            </p:cNvSpPr>
            <p:nvPr/>
          </p:nvSpPr>
          <p:spPr bwMode="auto">
            <a:xfrm>
              <a:off x="10016" y="-1801"/>
              <a:ext cx="356" cy="75"/>
            </a:xfrm>
            <a:custGeom>
              <a:avLst/>
              <a:gdLst>
                <a:gd name="T0" fmla="*/ 149 w 1421"/>
                <a:gd name="T1" fmla="*/ 0 h 298"/>
                <a:gd name="T2" fmla="*/ 1272 w 1421"/>
                <a:gd name="T3" fmla="*/ 0 h 298"/>
                <a:gd name="T4" fmla="*/ 1302 w 1421"/>
                <a:gd name="T5" fmla="*/ 3 h 298"/>
                <a:gd name="T6" fmla="*/ 1330 w 1421"/>
                <a:gd name="T7" fmla="*/ 12 h 298"/>
                <a:gd name="T8" fmla="*/ 1356 w 1421"/>
                <a:gd name="T9" fmla="*/ 25 h 298"/>
                <a:gd name="T10" fmla="*/ 1378 w 1421"/>
                <a:gd name="T11" fmla="*/ 44 h 298"/>
                <a:gd name="T12" fmla="*/ 1396 w 1421"/>
                <a:gd name="T13" fmla="*/ 66 h 298"/>
                <a:gd name="T14" fmla="*/ 1410 w 1421"/>
                <a:gd name="T15" fmla="*/ 91 h 298"/>
                <a:gd name="T16" fmla="*/ 1418 w 1421"/>
                <a:gd name="T17" fmla="*/ 119 h 298"/>
                <a:gd name="T18" fmla="*/ 1421 w 1421"/>
                <a:gd name="T19" fmla="*/ 149 h 298"/>
                <a:gd name="T20" fmla="*/ 1418 w 1421"/>
                <a:gd name="T21" fmla="*/ 179 h 298"/>
                <a:gd name="T22" fmla="*/ 1410 w 1421"/>
                <a:gd name="T23" fmla="*/ 206 h 298"/>
                <a:gd name="T24" fmla="*/ 1396 w 1421"/>
                <a:gd name="T25" fmla="*/ 232 h 298"/>
                <a:gd name="T26" fmla="*/ 1378 w 1421"/>
                <a:gd name="T27" fmla="*/ 254 h 298"/>
                <a:gd name="T28" fmla="*/ 1356 w 1421"/>
                <a:gd name="T29" fmla="*/ 272 h 298"/>
                <a:gd name="T30" fmla="*/ 1330 w 1421"/>
                <a:gd name="T31" fmla="*/ 285 h 298"/>
                <a:gd name="T32" fmla="*/ 1302 w 1421"/>
                <a:gd name="T33" fmla="*/ 295 h 298"/>
                <a:gd name="T34" fmla="*/ 1272 w 1421"/>
                <a:gd name="T35" fmla="*/ 298 h 298"/>
                <a:gd name="T36" fmla="*/ 149 w 1421"/>
                <a:gd name="T37" fmla="*/ 298 h 298"/>
                <a:gd name="T38" fmla="*/ 119 w 1421"/>
                <a:gd name="T39" fmla="*/ 295 h 298"/>
                <a:gd name="T40" fmla="*/ 91 w 1421"/>
                <a:gd name="T41" fmla="*/ 285 h 298"/>
                <a:gd name="T42" fmla="*/ 65 w 1421"/>
                <a:gd name="T43" fmla="*/ 272 h 298"/>
                <a:gd name="T44" fmla="*/ 44 w 1421"/>
                <a:gd name="T45" fmla="*/ 254 h 298"/>
                <a:gd name="T46" fmla="*/ 25 w 1421"/>
                <a:gd name="T47" fmla="*/ 232 h 298"/>
                <a:gd name="T48" fmla="*/ 11 w 1421"/>
                <a:gd name="T49" fmla="*/ 206 h 298"/>
                <a:gd name="T50" fmla="*/ 3 w 1421"/>
                <a:gd name="T51" fmla="*/ 179 h 298"/>
                <a:gd name="T52" fmla="*/ 0 w 1421"/>
                <a:gd name="T53" fmla="*/ 149 h 298"/>
                <a:gd name="T54" fmla="*/ 3 w 1421"/>
                <a:gd name="T55" fmla="*/ 119 h 298"/>
                <a:gd name="T56" fmla="*/ 11 w 1421"/>
                <a:gd name="T57" fmla="*/ 91 h 298"/>
                <a:gd name="T58" fmla="*/ 25 w 1421"/>
                <a:gd name="T59" fmla="*/ 66 h 298"/>
                <a:gd name="T60" fmla="*/ 44 w 1421"/>
                <a:gd name="T61" fmla="*/ 44 h 298"/>
                <a:gd name="T62" fmla="*/ 65 w 1421"/>
                <a:gd name="T63" fmla="*/ 25 h 298"/>
                <a:gd name="T64" fmla="*/ 91 w 1421"/>
                <a:gd name="T65" fmla="*/ 12 h 298"/>
                <a:gd name="T66" fmla="*/ 119 w 1421"/>
                <a:gd name="T67" fmla="*/ 3 h 298"/>
                <a:gd name="T68" fmla="*/ 149 w 1421"/>
                <a:gd name="T69"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21" h="298">
                  <a:moveTo>
                    <a:pt x="149" y="0"/>
                  </a:moveTo>
                  <a:lnTo>
                    <a:pt x="1272" y="0"/>
                  </a:lnTo>
                  <a:lnTo>
                    <a:pt x="1302" y="3"/>
                  </a:lnTo>
                  <a:lnTo>
                    <a:pt x="1330" y="12"/>
                  </a:lnTo>
                  <a:lnTo>
                    <a:pt x="1356" y="25"/>
                  </a:lnTo>
                  <a:lnTo>
                    <a:pt x="1378" y="44"/>
                  </a:lnTo>
                  <a:lnTo>
                    <a:pt x="1396" y="66"/>
                  </a:lnTo>
                  <a:lnTo>
                    <a:pt x="1410" y="91"/>
                  </a:lnTo>
                  <a:lnTo>
                    <a:pt x="1418" y="119"/>
                  </a:lnTo>
                  <a:lnTo>
                    <a:pt x="1421" y="149"/>
                  </a:lnTo>
                  <a:lnTo>
                    <a:pt x="1418" y="179"/>
                  </a:lnTo>
                  <a:lnTo>
                    <a:pt x="1410" y="206"/>
                  </a:lnTo>
                  <a:lnTo>
                    <a:pt x="1396" y="232"/>
                  </a:lnTo>
                  <a:lnTo>
                    <a:pt x="1378" y="254"/>
                  </a:lnTo>
                  <a:lnTo>
                    <a:pt x="1356" y="272"/>
                  </a:lnTo>
                  <a:lnTo>
                    <a:pt x="1330" y="285"/>
                  </a:lnTo>
                  <a:lnTo>
                    <a:pt x="1302" y="295"/>
                  </a:lnTo>
                  <a:lnTo>
                    <a:pt x="1272" y="298"/>
                  </a:lnTo>
                  <a:lnTo>
                    <a:pt x="149" y="298"/>
                  </a:lnTo>
                  <a:lnTo>
                    <a:pt x="119" y="295"/>
                  </a:lnTo>
                  <a:lnTo>
                    <a:pt x="91" y="285"/>
                  </a:lnTo>
                  <a:lnTo>
                    <a:pt x="65" y="272"/>
                  </a:lnTo>
                  <a:lnTo>
                    <a:pt x="44" y="254"/>
                  </a:lnTo>
                  <a:lnTo>
                    <a:pt x="25" y="232"/>
                  </a:lnTo>
                  <a:lnTo>
                    <a:pt x="11" y="206"/>
                  </a:lnTo>
                  <a:lnTo>
                    <a:pt x="3" y="179"/>
                  </a:lnTo>
                  <a:lnTo>
                    <a:pt x="0" y="149"/>
                  </a:lnTo>
                  <a:lnTo>
                    <a:pt x="3" y="119"/>
                  </a:lnTo>
                  <a:lnTo>
                    <a:pt x="11" y="91"/>
                  </a:lnTo>
                  <a:lnTo>
                    <a:pt x="25" y="66"/>
                  </a:lnTo>
                  <a:lnTo>
                    <a:pt x="44" y="44"/>
                  </a:lnTo>
                  <a:lnTo>
                    <a:pt x="65" y="25"/>
                  </a:lnTo>
                  <a:lnTo>
                    <a:pt x="91" y="12"/>
                  </a:lnTo>
                  <a:lnTo>
                    <a:pt x="119" y="3"/>
                  </a:lnTo>
                  <a:lnTo>
                    <a:pt x="1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1039">
              <a:extLst>
                <a:ext uri="{FF2B5EF4-FFF2-40B4-BE49-F238E27FC236}">
                  <a16:creationId xmlns:a16="http://schemas.microsoft.com/office/drawing/2014/main" id="{1B5A27ED-B0B7-0FCD-AF1C-08D03C2FB235}"/>
                </a:ext>
              </a:extLst>
            </p:cNvPr>
            <p:cNvSpPr>
              <a:spLocks/>
            </p:cNvSpPr>
            <p:nvPr/>
          </p:nvSpPr>
          <p:spPr bwMode="auto">
            <a:xfrm>
              <a:off x="10016" y="-1662"/>
              <a:ext cx="356" cy="75"/>
            </a:xfrm>
            <a:custGeom>
              <a:avLst/>
              <a:gdLst>
                <a:gd name="T0" fmla="*/ 149 w 1421"/>
                <a:gd name="T1" fmla="*/ 0 h 298"/>
                <a:gd name="T2" fmla="*/ 1272 w 1421"/>
                <a:gd name="T3" fmla="*/ 0 h 298"/>
                <a:gd name="T4" fmla="*/ 1302 w 1421"/>
                <a:gd name="T5" fmla="*/ 3 h 298"/>
                <a:gd name="T6" fmla="*/ 1330 w 1421"/>
                <a:gd name="T7" fmla="*/ 12 h 298"/>
                <a:gd name="T8" fmla="*/ 1356 w 1421"/>
                <a:gd name="T9" fmla="*/ 26 h 298"/>
                <a:gd name="T10" fmla="*/ 1378 w 1421"/>
                <a:gd name="T11" fmla="*/ 44 h 298"/>
                <a:gd name="T12" fmla="*/ 1396 w 1421"/>
                <a:gd name="T13" fmla="*/ 66 h 298"/>
                <a:gd name="T14" fmla="*/ 1410 w 1421"/>
                <a:gd name="T15" fmla="*/ 91 h 298"/>
                <a:gd name="T16" fmla="*/ 1418 w 1421"/>
                <a:gd name="T17" fmla="*/ 119 h 298"/>
                <a:gd name="T18" fmla="*/ 1421 w 1421"/>
                <a:gd name="T19" fmla="*/ 149 h 298"/>
                <a:gd name="T20" fmla="*/ 1418 w 1421"/>
                <a:gd name="T21" fmla="*/ 179 h 298"/>
                <a:gd name="T22" fmla="*/ 1410 w 1421"/>
                <a:gd name="T23" fmla="*/ 207 h 298"/>
                <a:gd name="T24" fmla="*/ 1396 w 1421"/>
                <a:gd name="T25" fmla="*/ 232 h 298"/>
                <a:gd name="T26" fmla="*/ 1378 w 1421"/>
                <a:gd name="T27" fmla="*/ 255 h 298"/>
                <a:gd name="T28" fmla="*/ 1356 w 1421"/>
                <a:gd name="T29" fmla="*/ 272 h 298"/>
                <a:gd name="T30" fmla="*/ 1330 w 1421"/>
                <a:gd name="T31" fmla="*/ 287 h 298"/>
                <a:gd name="T32" fmla="*/ 1302 w 1421"/>
                <a:gd name="T33" fmla="*/ 295 h 298"/>
                <a:gd name="T34" fmla="*/ 1272 w 1421"/>
                <a:gd name="T35" fmla="*/ 298 h 298"/>
                <a:gd name="T36" fmla="*/ 149 w 1421"/>
                <a:gd name="T37" fmla="*/ 298 h 298"/>
                <a:gd name="T38" fmla="*/ 119 w 1421"/>
                <a:gd name="T39" fmla="*/ 295 h 298"/>
                <a:gd name="T40" fmla="*/ 91 w 1421"/>
                <a:gd name="T41" fmla="*/ 287 h 298"/>
                <a:gd name="T42" fmla="*/ 65 w 1421"/>
                <a:gd name="T43" fmla="*/ 272 h 298"/>
                <a:gd name="T44" fmla="*/ 44 w 1421"/>
                <a:gd name="T45" fmla="*/ 255 h 298"/>
                <a:gd name="T46" fmla="*/ 25 w 1421"/>
                <a:gd name="T47" fmla="*/ 232 h 298"/>
                <a:gd name="T48" fmla="*/ 11 w 1421"/>
                <a:gd name="T49" fmla="*/ 207 h 298"/>
                <a:gd name="T50" fmla="*/ 3 w 1421"/>
                <a:gd name="T51" fmla="*/ 179 h 298"/>
                <a:gd name="T52" fmla="*/ 0 w 1421"/>
                <a:gd name="T53" fmla="*/ 149 h 298"/>
                <a:gd name="T54" fmla="*/ 3 w 1421"/>
                <a:gd name="T55" fmla="*/ 119 h 298"/>
                <a:gd name="T56" fmla="*/ 11 w 1421"/>
                <a:gd name="T57" fmla="*/ 91 h 298"/>
                <a:gd name="T58" fmla="*/ 25 w 1421"/>
                <a:gd name="T59" fmla="*/ 66 h 298"/>
                <a:gd name="T60" fmla="*/ 44 w 1421"/>
                <a:gd name="T61" fmla="*/ 44 h 298"/>
                <a:gd name="T62" fmla="*/ 65 w 1421"/>
                <a:gd name="T63" fmla="*/ 26 h 298"/>
                <a:gd name="T64" fmla="*/ 91 w 1421"/>
                <a:gd name="T65" fmla="*/ 12 h 298"/>
                <a:gd name="T66" fmla="*/ 119 w 1421"/>
                <a:gd name="T67" fmla="*/ 3 h 298"/>
                <a:gd name="T68" fmla="*/ 149 w 1421"/>
                <a:gd name="T69"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21" h="298">
                  <a:moveTo>
                    <a:pt x="149" y="0"/>
                  </a:moveTo>
                  <a:lnTo>
                    <a:pt x="1272" y="0"/>
                  </a:lnTo>
                  <a:lnTo>
                    <a:pt x="1302" y="3"/>
                  </a:lnTo>
                  <a:lnTo>
                    <a:pt x="1330" y="12"/>
                  </a:lnTo>
                  <a:lnTo>
                    <a:pt x="1356" y="26"/>
                  </a:lnTo>
                  <a:lnTo>
                    <a:pt x="1378" y="44"/>
                  </a:lnTo>
                  <a:lnTo>
                    <a:pt x="1396" y="66"/>
                  </a:lnTo>
                  <a:lnTo>
                    <a:pt x="1410" y="91"/>
                  </a:lnTo>
                  <a:lnTo>
                    <a:pt x="1418" y="119"/>
                  </a:lnTo>
                  <a:lnTo>
                    <a:pt x="1421" y="149"/>
                  </a:lnTo>
                  <a:lnTo>
                    <a:pt x="1418" y="179"/>
                  </a:lnTo>
                  <a:lnTo>
                    <a:pt x="1410" y="207"/>
                  </a:lnTo>
                  <a:lnTo>
                    <a:pt x="1396" y="232"/>
                  </a:lnTo>
                  <a:lnTo>
                    <a:pt x="1378" y="255"/>
                  </a:lnTo>
                  <a:lnTo>
                    <a:pt x="1356" y="272"/>
                  </a:lnTo>
                  <a:lnTo>
                    <a:pt x="1330" y="287"/>
                  </a:lnTo>
                  <a:lnTo>
                    <a:pt x="1302" y="295"/>
                  </a:lnTo>
                  <a:lnTo>
                    <a:pt x="1272" y="298"/>
                  </a:lnTo>
                  <a:lnTo>
                    <a:pt x="149" y="298"/>
                  </a:lnTo>
                  <a:lnTo>
                    <a:pt x="119" y="295"/>
                  </a:lnTo>
                  <a:lnTo>
                    <a:pt x="91" y="287"/>
                  </a:lnTo>
                  <a:lnTo>
                    <a:pt x="65" y="272"/>
                  </a:lnTo>
                  <a:lnTo>
                    <a:pt x="44" y="255"/>
                  </a:lnTo>
                  <a:lnTo>
                    <a:pt x="25" y="232"/>
                  </a:lnTo>
                  <a:lnTo>
                    <a:pt x="11" y="207"/>
                  </a:lnTo>
                  <a:lnTo>
                    <a:pt x="3" y="179"/>
                  </a:lnTo>
                  <a:lnTo>
                    <a:pt x="0" y="149"/>
                  </a:lnTo>
                  <a:lnTo>
                    <a:pt x="3" y="119"/>
                  </a:lnTo>
                  <a:lnTo>
                    <a:pt x="11" y="91"/>
                  </a:lnTo>
                  <a:lnTo>
                    <a:pt x="25" y="66"/>
                  </a:lnTo>
                  <a:lnTo>
                    <a:pt x="44" y="44"/>
                  </a:lnTo>
                  <a:lnTo>
                    <a:pt x="65" y="26"/>
                  </a:lnTo>
                  <a:lnTo>
                    <a:pt x="91" y="12"/>
                  </a:lnTo>
                  <a:lnTo>
                    <a:pt x="119" y="3"/>
                  </a:lnTo>
                  <a:lnTo>
                    <a:pt x="1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1040">
              <a:extLst>
                <a:ext uri="{FF2B5EF4-FFF2-40B4-BE49-F238E27FC236}">
                  <a16:creationId xmlns:a16="http://schemas.microsoft.com/office/drawing/2014/main" id="{B18CB50B-553F-9CEA-2412-C5DF77893042}"/>
                </a:ext>
              </a:extLst>
            </p:cNvPr>
            <p:cNvSpPr>
              <a:spLocks/>
            </p:cNvSpPr>
            <p:nvPr/>
          </p:nvSpPr>
          <p:spPr bwMode="auto">
            <a:xfrm>
              <a:off x="10016" y="-1522"/>
              <a:ext cx="215" cy="74"/>
            </a:xfrm>
            <a:custGeom>
              <a:avLst/>
              <a:gdLst>
                <a:gd name="T0" fmla="*/ 149 w 860"/>
                <a:gd name="T1" fmla="*/ 0 h 297"/>
                <a:gd name="T2" fmla="*/ 711 w 860"/>
                <a:gd name="T3" fmla="*/ 0 h 297"/>
                <a:gd name="T4" fmla="*/ 741 w 860"/>
                <a:gd name="T5" fmla="*/ 3 h 297"/>
                <a:gd name="T6" fmla="*/ 769 w 860"/>
                <a:gd name="T7" fmla="*/ 11 h 297"/>
                <a:gd name="T8" fmla="*/ 795 w 860"/>
                <a:gd name="T9" fmla="*/ 26 h 297"/>
                <a:gd name="T10" fmla="*/ 817 w 860"/>
                <a:gd name="T11" fmla="*/ 43 h 297"/>
                <a:gd name="T12" fmla="*/ 835 w 860"/>
                <a:gd name="T13" fmla="*/ 66 h 297"/>
                <a:gd name="T14" fmla="*/ 849 w 860"/>
                <a:gd name="T15" fmla="*/ 90 h 297"/>
                <a:gd name="T16" fmla="*/ 857 w 860"/>
                <a:gd name="T17" fmla="*/ 118 h 297"/>
                <a:gd name="T18" fmla="*/ 860 w 860"/>
                <a:gd name="T19" fmla="*/ 149 h 297"/>
                <a:gd name="T20" fmla="*/ 857 w 860"/>
                <a:gd name="T21" fmla="*/ 179 h 297"/>
                <a:gd name="T22" fmla="*/ 849 w 860"/>
                <a:gd name="T23" fmla="*/ 207 h 297"/>
                <a:gd name="T24" fmla="*/ 835 w 860"/>
                <a:gd name="T25" fmla="*/ 231 h 297"/>
                <a:gd name="T26" fmla="*/ 817 w 860"/>
                <a:gd name="T27" fmla="*/ 254 h 297"/>
                <a:gd name="T28" fmla="*/ 795 w 860"/>
                <a:gd name="T29" fmla="*/ 271 h 297"/>
                <a:gd name="T30" fmla="*/ 769 w 860"/>
                <a:gd name="T31" fmla="*/ 286 h 297"/>
                <a:gd name="T32" fmla="*/ 741 w 860"/>
                <a:gd name="T33" fmla="*/ 294 h 297"/>
                <a:gd name="T34" fmla="*/ 711 w 860"/>
                <a:gd name="T35" fmla="*/ 297 h 297"/>
                <a:gd name="T36" fmla="*/ 149 w 860"/>
                <a:gd name="T37" fmla="*/ 297 h 297"/>
                <a:gd name="T38" fmla="*/ 119 w 860"/>
                <a:gd name="T39" fmla="*/ 294 h 297"/>
                <a:gd name="T40" fmla="*/ 91 w 860"/>
                <a:gd name="T41" fmla="*/ 286 h 297"/>
                <a:gd name="T42" fmla="*/ 65 w 860"/>
                <a:gd name="T43" fmla="*/ 271 h 297"/>
                <a:gd name="T44" fmla="*/ 44 w 860"/>
                <a:gd name="T45" fmla="*/ 254 h 297"/>
                <a:gd name="T46" fmla="*/ 25 w 860"/>
                <a:gd name="T47" fmla="*/ 231 h 297"/>
                <a:gd name="T48" fmla="*/ 11 w 860"/>
                <a:gd name="T49" fmla="*/ 207 h 297"/>
                <a:gd name="T50" fmla="*/ 3 w 860"/>
                <a:gd name="T51" fmla="*/ 179 h 297"/>
                <a:gd name="T52" fmla="*/ 0 w 860"/>
                <a:gd name="T53" fmla="*/ 149 h 297"/>
                <a:gd name="T54" fmla="*/ 3 w 860"/>
                <a:gd name="T55" fmla="*/ 118 h 297"/>
                <a:gd name="T56" fmla="*/ 11 w 860"/>
                <a:gd name="T57" fmla="*/ 90 h 297"/>
                <a:gd name="T58" fmla="*/ 25 w 860"/>
                <a:gd name="T59" fmla="*/ 66 h 297"/>
                <a:gd name="T60" fmla="*/ 44 w 860"/>
                <a:gd name="T61" fmla="*/ 43 h 297"/>
                <a:gd name="T62" fmla="*/ 65 w 860"/>
                <a:gd name="T63" fmla="*/ 26 h 297"/>
                <a:gd name="T64" fmla="*/ 91 w 860"/>
                <a:gd name="T65" fmla="*/ 11 h 297"/>
                <a:gd name="T66" fmla="*/ 119 w 860"/>
                <a:gd name="T67" fmla="*/ 3 h 297"/>
                <a:gd name="T68" fmla="*/ 149 w 860"/>
                <a:gd name="T69"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60" h="297">
                  <a:moveTo>
                    <a:pt x="149" y="0"/>
                  </a:moveTo>
                  <a:lnTo>
                    <a:pt x="711" y="0"/>
                  </a:lnTo>
                  <a:lnTo>
                    <a:pt x="741" y="3"/>
                  </a:lnTo>
                  <a:lnTo>
                    <a:pt x="769" y="11"/>
                  </a:lnTo>
                  <a:lnTo>
                    <a:pt x="795" y="26"/>
                  </a:lnTo>
                  <a:lnTo>
                    <a:pt x="817" y="43"/>
                  </a:lnTo>
                  <a:lnTo>
                    <a:pt x="835" y="66"/>
                  </a:lnTo>
                  <a:lnTo>
                    <a:pt x="849" y="90"/>
                  </a:lnTo>
                  <a:lnTo>
                    <a:pt x="857" y="118"/>
                  </a:lnTo>
                  <a:lnTo>
                    <a:pt x="860" y="149"/>
                  </a:lnTo>
                  <a:lnTo>
                    <a:pt x="857" y="179"/>
                  </a:lnTo>
                  <a:lnTo>
                    <a:pt x="849" y="207"/>
                  </a:lnTo>
                  <a:lnTo>
                    <a:pt x="835" y="231"/>
                  </a:lnTo>
                  <a:lnTo>
                    <a:pt x="817" y="254"/>
                  </a:lnTo>
                  <a:lnTo>
                    <a:pt x="795" y="271"/>
                  </a:lnTo>
                  <a:lnTo>
                    <a:pt x="769" y="286"/>
                  </a:lnTo>
                  <a:lnTo>
                    <a:pt x="741" y="294"/>
                  </a:lnTo>
                  <a:lnTo>
                    <a:pt x="711" y="297"/>
                  </a:lnTo>
                  <a:lnTo>
                    <a:pt x="149" y="297"/>
                  </a:lnTo>
                  <a:lnTo>
                    <a:pt x="119" y="294"/>
                  </a:lnTo>
                  <a:lnTo>
                    <a:pt x="91" y="286"/>
                  </a:lnTo>
                  <a:lnTo>
                    <a:pt x="65" y="271"/>
                  </a:lnTo>
                  <a:lnTo>
                    <a:pt x="44" y="254"/>
                  </a:lnTo>
                  <a:lnTo>
                    <a:pt x="25" y="231"/>
                  </a:lnTo>
                  <a:lnTo>
                    <a:pt x="11" y="207"/>
                  </a:lnTo>
                  <a:lnTo>
                    <a:pt x="3" y="179"/>
                  </a:lnTo>
                  <a:lnTo>
                    <a:pt x="0" y="149"/>
                  </a:lnTo>
                  <a:lnTo>
                    <a:pt x="3" y="118"/>
                  </a:lnTo>
                  <a:lnTo>
                    <a:pt x="11" y="90"/>
                  </a:lnTo>
                  <a:lnTo>
                    <a:pt x="25" y="66"/>
                  </a:lnTo>
                  <a:lnTo>
                    <a:pt x="44" y="43"/>
                  </a:lnTo>
                  <a:lnTo>
                    <a:pt x="65" y="26"/>
                  </a:lnTo>
                  <a:lnTo>
                    <a:pt x="91" y="11"/>
                  </a:lnTo>
                  <a:lnTo>
                    <a:pt x="119" y="3"/>
                  </a:lnTo>
                  <a:lnTo>
                    <a:pt x="1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1041">
              <a:extLst>
                <a:ext uri="{FF2B5EF4-FFF2-40B4-BE49-F238E27FC236}">
                  <a16:creationId xmlns:a16="http://schemas.microsoft.com/office/drawing/2014/main" id="{6503AEEB-6019-1D40-D464-13C69F30E0D9}"/>
                </a:ext>
              </a:extLst>
            </p:cNvPr>
            <p:cNvSpPr>
              <a:spLocks/>
            </p:cNvSpPr>
            <p:nvPr/>
          </p:nvSpPr>
          <p:spPr bwMode="auto">
            <a:xfrm>
              <a:off x="9876" y="-1946"/>
              <a:ext cx="636" cy="817"/>
            </a:xfrm>
            <a:custGeom>
              <a:avLst/>
              <a:gdLst>
                <a:gd name="T0" fmla="*/ 150 w 2545"/>
                <a:gd name="T1" fmla="*/ 0 h 3271"/>
                <a:gd name="T2" fmla="*/ 2395 w 2545"/>
                <a:gd name="T3" fmla="*/ 0 h 3271"/>
                <a:gd name="T4" fmla="*/ 2425 w 2545"/>
                <a:gd name="T5" fmla="*/ 3 h 3271"/>
                <a:gd name="T6" fmla="*/ 2453 w 2545"/>
                <a:gd name="T7" fmla="*/ 11 h 3271"/>
                <a:gd name="T8" fmla="*/ 2479 w 2545"/>
                <a:gd name="T9" fmla="*/ 26 h 3271"/>
                <a:gd name="T10" fmla="*/ 2501 w 2545"/>
                <a:gd name="T11" fmla="*/ 43 h 3271"/>
                <a:gd name="T12" fmla="*/ 2520 w 2545"/>
                <a:gd name="T13" fmla="*/ 66 h 3271"/>
                <a:gd name="T14" fmla="*/ 2533 w 2545"/>
                <a:gd name="T15" fmla="*/ 90 h 3271"/>
                <a:gd name="T16" fmla="*/ 2542 w 2545"/>
                <a:gd name="T17" fmla="*/ 118 h 3271"/>
                <a:gd name="T18" fmla="*/ 2545 w 2545"/>
                <a:gd name="T19" fmla="*/ 148 h 3271"/>
                <a:gd name="T20" fmla="*/ 2545 w 2545"/>
                <a:gd name="T21" fmla="*/ 369 h 3271"/>
                <a:gd name="T22" fmla="*/ 2246 w 2545"/>
                <a:gd name="T23" fmla="*/ 885 h 3271"/>
                <a:gd name="T24" fmla="*/ 2246 w 2545"/>
                <a:gd name="T25" fmla="*/ 297 h 3271"/>
                <a:gd name="T26" fmla="*/ 300 w 2545"/>
                <a:gd name="T27" fmla="*/ 297 h 3271"/>
                <a:gd name="T28" fmla="*/ 300 w 2545"/>
                <a:gd name="T29" fmla="*/ 2973 h 3271"/>
                <a:gd name="T30" fmla="*/ 2246 w 2545"/>
                <a:gd name="T31" fmla="*/ 2973 h 3271"/>
                <a:gd name="T32" fmla="*/ 2246 w 2545"/>
                <a:gd name="T33" fmla="*/ 2603 h 3271"/>
                <a:gd name="T34" fmla="*/ 2403 w 2545"/>
                <a:gd name="T35" fmla="*/ 2500 h 3271"/>
                <a:gd name="T36" fmla="*/ 2430 w 2545"/>
                <a:gd name="T37" fmla="*/ 2478 h 3271"/>
                <a:gd name="T38" fmla="*/ 2454 w 2545"/>
                <a:gd name="T39" fmla="*/ 2453 h 3271"/>
                <a:gd name="T40" fmla="*/ 2474 w 2545"/>
                <a:gd name="T41" fmla="*/ 2425 h 3271"/>
                <a:gd name="T42" fmla="*/ 2545 w 2545"/>
                <a:gd name="T43" fmla="*/ 2302 h 3271"/>
                <a:gd name="T44" fmla="*/ 2545 w 2545"/>
                <a:gd name="T45" fmla="*/ 3122 h 3271"/>
                <a:gd name="T46" fmla="*/ 2542 w 2545"/>
                <a:gd name="T47" fmla="*/ 3151 h 3271"/>
                <a:gd name="T48" fmla="*/ 2533 w 2545"/>
                <a:gd name="T49" fmla="*/ 3179 h 3271"/>
                <a:gd name="T50" fmla="*/ 2520 w 2545"/>
                <a:gd name="T51" fmla="*/ 3205 h 3271"/>
                <a:gd name="T52" fmla="*/ 2501 w 2545"/>
                <a:gd name="T53" fmla="*/ 3226 h 3271"/>
                <a:gd name="T54" fmla="*/ 2479 w 2545"/>
                <a:gd name="T55" fmla="*/ 3245 h 3271"/>
                <a:gd name="T56" fmla="*/ 2453 w 2545"/>
                <a:gd name="T57" fmla="*/ 3258 h 3271"/>
                <a:gd name="T58" fmla="*/ 2425 w 2545"/>
                <a:gd name="T59" fmla="*/ 3268 h 3271"/>
                <a:gd name="T60" fmla="*/ 2395 w 2545"/>
                <a:gd name="T61" fmla="*/ 3271 h 3271"/>
                <a:gd name="T62" fmla="*/ 150 w 2545"/>
                <a:gd name="T63" fmla="*/ 3271 h 3271"/>
                <a:gd name="T64" fmla="*/ 120 w 2545"/>
                <a:gd name="T65" fmla="*/ 3268 h 3271"/>
                <a:gd name="T66" fmla="*/ 92 w 2545"/>
                <a:gd name="T67" fmla="*/ 3258 h 3271"/>
                <a:gd name="T68" fmla="*/ 66 w 2545"/>
                <a:gd name="T69" fmla="*/ 3245 h 3271"/>
                <a:gd name="T70" fmla="*/ 44 w 2545"/>
                <a:gd name="T71" fmla="*/ 3226 h 3271"/>
                <a:gd name="T72" fmla="*/ 26 w 2545"/>
                <a:gd name="T73" fmla="*/ 3205 h 3271"/>
                <a:gd name="T74" fmla="*/ 12 w 2545"/>
                <a:gd name="T75" fmla="*/ 3179 h 3271"/>
                <a:gd name="T76" fmla="*/ 3 w 2545"/>
                <a:gd name="T77" fmla="*/ 3151 h 3271"/>
                <a:gd name="T78" fmla="*/ 0 w 2545"/>
                <a:gd name="T79" fmla="*/ 3122 h 3271"/>
                <a:gd name="T80" fmla="*/ 0 w 2545"/>
                <a:gd name="T81" fmla="*/ 148 h 3271"/>
                <a:gd name="T82" fmla="*/ 3 w 2545"/>
                <a:gd name="T83" fmla="*/ 118 h 3271"/>
                <a:gd name="T84" fmla="*/ 12 w 2545"/>
                <a:gd name="T85" fmla="*/ 90 h 3271"/>
                <a:gd name="T86" fmla="*/ 26 w 2545"/>
                <a:gd name="T87" fmla="*/ 66 h 3271"/>
                <a:gd name="T88" fmla="*/ 44 w 2545"/>
                <a:gd name="T89" fmla="*/ 43 h 3271"/>
                <a:gd name="T90" fmla="*/ 66 w 2545"/>
                <a:gd name="T91" fmla="*/ 26 h 3271"/>
                <a:gd name="T92" fmla="*/ 92 w 2545"/>
                <a:gd name="T93" fmla="*/ 11 h 3271"/>
                <a:gd name="T94" fmla="*/ 120 w 2545"/>
                <a:gd name="T95" fmla="*/ 3 h 3271"/>
                <a:gd name="T96" fmla="*/ 150 w 2545"/>
                <a:gd name="T97" fmla="*/ 0 h 3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45" h="3271">
                  <a:moveTo>
                    <a:pt x="150" y="0"/>
                  </a:moveTo>
                  <a:lnTo>
                    <a:pt x="2395" y="0"/>
                  </a:lnTo>
                  <a:lnTo>
                    <a:pt x="2425" y="3"/>
                  </a:lnTo>
                  <a:lnTo>
                    <a:pt x="2453" y="11"/>
                  </a:lnTo>
                  <a:lnTo>
                    <a:pt x="2479" y="26"/>
                  </a:lnTo>
                  <a:lnTo>
                    <a:pt x="2501" y="43"/>
                  </a:lnTo>
                  <a:lnTo>
                    <a:pt x="2520" y="66"/>
                  </a:lnTo>
                  <a:lnTo>
                    <a:pt x="2533" y="90"/>
                  </a:lnTo>
                  <a:lnTo>
                    <a:pt x="2542" y="118"/>
                  </a:lnTo>
                  <a:lnTo>
                    <a:pt x="2545" y="148"/>
                  </a:lnTo>
                  <a:lnTo>
                    <a:pt x="2545" y="369"/>
                  </a:lnTo>
                  <a:lnTo>
                    <a:pt x="2246" y="885"/>
                  </a:lnTo>
                  <a:lnTo>
                    <a:pt x="2246" y="297"/>
                  </a:lnTo>
                  <a:lnTo>
                    <a:pt x="300" y="297"/>
                  </a:lnTo>
                  <a:lnTo>
                    <a:pt x="300" y="2973"/>
                  </a:lnTo>
                  <a:lnTo>
                    <a:pt x="2246" y="2973"/>
                  </a:lnTo>
                  <a:lnTo>
                    <a:pt x="2246" y="2603"/>
                  </a:lnTo>
                  <a:lnTo>
                    <a:pt x="2403" y="2500"/>
                  </a:lnTo>
                  <a:lnTo>
                    <a:pt x="2430" y="2478"/>
                  </a:lnTo>
                  <a:lnTo>
                    <a:pt x="2454" y="2453"/>
                  </a:lnTo>
                  <a:lnTo>
                    <a:pt x="2474" y="2425"/>
                  </a:lnTo>
                  <a:lnTo>
                    <a:pt x="2545" y="2302"/>
                  </a:lnTo>
                  <a:lnTo>
                    <a:pt x="2545" y="3122"/>
                  </a:lnTo>
                  <a:lnTo>
                    <a:pt x="2542" y="3151"/>
                  </a:lnTo>
                  <a:lnTo>
                    <a:pt x="2533" y="3179"/>
                  </a:lnTo>
                  <a:lnTo>
                    <a:pt x="2520" y="3205"/>
                  </a:lnTo>
                  <a:lnTo>
                    <a:pt x="2501" y="3226"/>
                  </a:lnTo>
                  <a:lnTo>
                    <a:pt x="2479" y="3245"/>
                  </a:lnTo>
                  <a:lnTo>
                    <a:pt x="2453" y="3258"/>
                  </a:lnTo>
                  <a:lnTo>
                    <a:pt x="2425" y="3268"/>
                  </a:lnTo>
                  <a:lnTo>
                    <a:pt x="2395" y="3271"/>
                  </a:lnTo>
                  <a:lnTo>
                    <a:pt x="150" y="3271"/>
                  </a:lnTo>
                  <a:lnTo>
                    <a:pt x="120" y="3268"/>
                  </a:lnTo>
                  <a:lnTo>
                    <a:pt x="92" y="3258"/>
                  </a:lnTo>
                  <a:lnTo>
                    <a:pt x="66" y="3245"/>
                  </a:lnTo>
                  <a:lnTo>
                    <a:pt x="44" y="3226"/>
                  </a:lnTo>
                  <a:lnTo>
                    <a:pt x="26" y="3205"/>
                  </a:lnTo>
                  <a:lnTo>
                    <a:pt x="12" y="3179"/>
                  </a:lnTo>
                  <a:lnTo>
                    <a:pt x="3" y="3151"/>
                  </a:lnTo>
                  <a:lnTo>
                    <a:pt x="0" y="3122"/>
                  </a:lnTo>
                  <a:lnTo>
                    <a:pt x="0" y="148"/>
                  </a:lnTo>
                  <a:lnTo>
                    <a:pt x="3" y="118"/>
                  </a:lnTo>
                  <a:lnTo>
                    <a:pt x="12" y="90"/>
                  </a:lnTo>
                  <a:lnTo>
                    <a:pt x="26" y="66"/>
                  </a:lnTo>
                  <a:lnTo>
                    <a:pt x="44" y="43"/>
                  </a:lnTo>
                  <a:lnTo>
                    <a:pt x="66" y="26"/>
                  </a:lnTo>
                  <a:lnTo>
                    <a:pt x="92" y="11"/>
                  </a:lnTo>
                  <a:lnTo>
                    <a:pt x="120" y="3"/>
                  </a:lnTo>
                  <a:lnTo>
                    <a:pt x="1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1042">
              <a:extLst>
                <a:ext uri="{FF2B5EF4-FFF2-40B4-BE49-F238E27FC236}">
                  <a16:creationId xmlns:a16="http://schemas.microsoft.com/office/drawing/2014/main" id="{390AD228-938C-3048-E39B-B142A0CA23EE}"/>
                </a:ext>
              </a:extLst>
            </p:cNvPr>
            <p:cNvSpPr>
              <a:spLocks noEditPoints="1"/>
            </p:cNvSpPr>
            <p:nvPr/>
          </p:nvSpPr>
          <p:spPr bwMode="auto">
            <a:xfrm>
              <a:off x="10305" y="-1855"/>
              <a:ext cx="393" cy="586"/>
            </a:xfrm>
            <a:custGeom>
              <a:avLst/>
              <a:gdLst>
                <a:gd name="T0" fmla="*/ 130 w 1574"/>
                <a:gd name="T1" fmla="*/ 1973 h 2342"/>
                <a:gd name="T2" fmla="*/ 221 w 1574"/>
                <a:gd name="T3" fmla="*/ 2017 h 2342"/>
                <a:gd name="T4" fmla="*/ 305 w 1574"/>
                <a:gd name="T5" fmla="*/ 2073 h 2342"/>
                <a:gd name="T6" fmla="*/ 434 w 1574"/>
                <a:gd name="T7" fmla="*/ 1957 h 2342"/>
                <a:gd name="T8" fmla="*/ 385 w 1574"/>
                <a:gd name="T9" fmla="*/ 1912 h 2342"/>
                <a:gd name="T10" fmla="*/ 311 w 1574"/>
                <a:gd name="T11" fmla="*/ 1861 h 2342"/>
                <a:gd name="T12" fmla="*/ 242 w 1574"/>
                <a:gd name="T13" fmla="*/ 1827 h 2342"/>
                <a:gd name="T14" fmla="*/ 186 w 1574"/>
                <a:gd name="T15" fmla="*/ 1808 h 2342"/>
                <a:gd name="T16" fmla="*/ 140 w 1574"/>
                <a:gd name="T17" fmla="*/ 1799 h 2342"/>
                <a:gd name="T18" fmla="*/ 1106 w 1574"/>
                <a:gd name="T19" fmla="*/ 0 h 2342"/>
                <a:gd name="T20" fmla="*/ 1161 w 1574"/>
                <a:gd name="T21" fmla="*/ 7 h 2342"/>
                <a:gd name="T22" fmla="*/ 1227 w 1574"/>
                <a:gd name="T23" fmla="*/ 25 h 2342"/>
                <a:gd name="T24" fmla="*/ 1305 w 1574"/>
                <a:gd name="T25" fmla="*/ 56 h 2342"/>
                <a:gd name="T26" fmla="*/ 1391 w 1574"/>
                <a:gd name="T27" fmla="*/ 107 h 2342"/>
                <a:gd name="T28" fmla="*/ 1462 w 1574"/>
                <a:gd name="T29" fmla="*/ 161 h 2342"/>
                <a:gd name="T30" fmla="*/ 1512 w 1574"/>
                <a:gd name="T31" fmla="*/ 213 h 2342"/>
                <a:gd name="T32" fmla="*/ 1544 w 1574"/>
                <a:gd name="T33" fmla="*/ 258 h 2342"/>
                <a:gd name="T34" fmla="*/ 1562 w 1574"/>
                <a:gd name="T35" fmla="*/ 294 h 2342"/>
                <a:gd name="T36" fmla="*/ 1571 w 1574"/>
                <a:gd name="T37" fmla="*/ 316 h 2342"/>
                <a:gd name="T38" fmla="*/ 1574 w 1574"/>
                <a:gd name="T39" fmla="*/ 340 h 2342"/>
                <a:gd name="T40" fmla="*/ 1563 w 1574"/>
                <a:gd name="T41" fmla="*/ 375 h 2342"/>
                <a:gd name="T42" fmla="*/ 618 w 1574"/>
                <a:gd name="T43" fmla="*/ 1998 h 2342"/>
                <a:gd name="T44" fmla="*/ 115 w 1574"/>
                <a:gd name="T45" fmla="*/ 2330 h 2342"/>
                <a:gd name="T46" fmla="*/ 77 w 1574"/>
                <a:gd name="T47" fmla="*/ 2342 h 2342"/>
                <a:gd name="T48" fmla="*/ 36 w 1574"/>
                <a:gd name="T49" fmla="*/ 2332 h 2342"/>
                <a:gd name="T50" fmla="*/ 13 w 1574"/>
                <a:gd name="T51" fmla="*/ 2311 h 2342"/>
                <a:gd name="T52" fmla="*/ 0 w 1574"/>
                <a:gd name="T53" fmla="*/ 2280 h 2342"/>
                <a:gd name="T54" fmla="*/ 34 w 1574"/>
                <a:gd name="T55" fmla="*/ 1683 h 2342"/>
                <a:gd name="T56" fmla="*/ 45 w 1574"/>
                <a:gd name="T57" fmla="*/ 1651 h 2342"/>
                <a:gd name="T58" fmla="*/ 991 w 1574"/>
                <a:gd name="T59" fmla="*/ 27 h 2342"/>
                <a:gd name="T60" fmla="*/ 1023 w 1574"/>
                <a:gd name="T61" fmla="*/ 7 h 2342"/>
                <a:gd name="T62" fmla="*/ 1036 w 1574"/>
                <a:gd name="T63" fmla="*/ 4 h 2342"/>
                <a:gd name="T64" fmla="*/ 1064 w 1574"/>
                <a:gd name="T65" fmla="*/ 0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74" h="2342">
                  <a:moveTo>
                    <a:pt x="140" y="1799"/>
                  </a:moveTo>
                  <a:lnTo>
                    <a:pt x="130" y="1973"/>
                  </a:lnTo>
                  <a:lnTo>
                    <a:pt x="175" y="1993"/>
                  </a:lnTo>
                  <a:lnTo>
                    <a:pt x="221" y="2017"/>
                  </a:lnTo>
                  <a:lnTo>
                    <a:pt x="264" y="2043"/>
                  </a:lnTo>
                  <a:lnTo>
                    <a:pt x="305" y="2073"/>
                  </a:lnTo>
                  <a:lnTo>
                    <a:pt x="451" y="1976"/>
                  </a:lnTo>
                  <a:lnTo>
                    <a:pt x="434" y="1957"/>
                  </a:lnTo>
                  <a:lnTo>
                    <a:pt x="412" y="1935"/>
                  </a:lnTo>
                  <a:lnTo>
                    <a:pt x="385" y="1912"/>
                  </a:lnTo>
                  <a:lnTo>
                    <a:pt x="351" y="1887"/>
                  </a:lnTo>
                  <a:lnTo>
                    <a:pt x="311" y="1861"/>
                  </a:lnTo>
                  <a:lnTo>
                    <a:pt x="276" y="1843"/>
                  </a:lnTo>
                  <a:lnTo>
                    <a:pt x="242" y="1827"/>
                  </a:lnTo>
                  <a:lnTo>
                    <a:pt x="212" y="1816"/>
                  </a:lnTo>
                  <a:lnTo>
                    <a:pt x="186" y="1808"/>
                  </a:lnTo>
                  <a:lnTo>
                    <a:pt x="162" y="1803"/>
                  </a:lnTo>
                  <a:lnTo>
                    <a:pt x="140" y="1799"/>
                  </a:lnTo>
                  <a:close/>
                  <a:moveTo>
                    <a:pt x="1083" y="0"/>
                  </a:moveTo>
                  <a:lnTo>
                    <a:pt x="1106" y="0"/>
                  </a:lnTo>
                  <a:lnTo>
                    <a:pt x="1132" y="2"/>
                  </a:lnTo>
                  <a:lnTo>
                    <a:pt x="1161" y="7"/>
                  </a:lnTo>
                  <a:lnTo>
                    <a:pt x="1192" y="14"/>
                  </a:lnTo>
                  <a:lnTo>
                    <a:pt x="1227" y="25"/>
                  </a:lnTo>
                  <a:lnTo>
                    <a:pt x="1264" y="39"/>
                  </a:lnTo>
                  <a:lnTo>
                    <a:pt x="1305" y="56"/>
                  </a:lnTo>
                  <a:lnTo>
                    <a:pt x="1347" y="80"/>
                  </a:lnTo>
                  <a:lnTo>
                    <a:pt x="1391" y="107"/>
                  </a:lnTo>
                  <a:lnTo>
                    <a:pt x="1430" y="135"/>
                  </a:lnTo>
                  <a:lnTo>
                    <a:pt x="1462" y="161"/>
                  </a:lnTo>
                  <a:lnTo>
                    <a:pt x="1489" y="188"/>
                  </a:lnTo>
                  <a:lnTo>
                    <a:pt x="1512" y="213"/>
                  </a:lnTo>
                  <a:lnTo>
                    <a:pt x="1529" y="236"/>
                  </a:lnTo>
                  <a:lnTo>
                    <a:pt x="1544" y="258"/>
                  </a:lnTo>
                  <a:lnTo>
                    <a:pt x="1554" y="277"/>
                  </a:lnTo>
                  <a:lnTo>
                    <a:pt x="1562" y="294"/>
                  </a:lnTo>
                  <a:lnTo>
                    <a:pt x="1567" y="307"/>
                  </a:lnTo>
                  <a:lnTo>
                    <a:pt x="1571" y="316"/>
                  </a:lnTo>
                  <a:lnTo>
                    <a:pt x="1572" y="322"/>
                  </a:lnTo>
                  <a:lnTo>
                    <a:pt x="1574" y="340"/>
                  </a:lnTo>
                  <a:lnTo>
                    <a:pt x="1571" y="359"/>
                  </a:lnTo>
                  <a:lnTo>
                    <a:pt x="1563" y="375"/>
                  </a:lnTo>
                  <a:lnTo>
                    <a:pt x="628" y="1985"/>
                  </a:lnTo>
                  <a:lnTo>
                    <a:pt x="618" y="1998"/>
                  </a:lnTo>
                  <a:lnTo>
                    <a:pt x="605" y="2009"/>
                  </a:lnTo>
                  <a:lnTo>
                    <a:pt x="115" y="2330"/>
                  </a:lnTo>
                  <a:lnTo>
                    <a:pt x="97" y="2339"/>
                  </a:lnTo>
                  <a:lnTo>
                    <a:pt x="77" y="2342"/>
                  </a:lnTo>
                  <a:lnTo>
                    <a:pt x="56" y="2340"/>
                  </a:lnTo>
                  <a:lnTo>
                    <a:pt x="36" y="2332"/>
                  </a:lnTo>
                  <a:lnTo>
                    <a:pt x="23" y="2323"/>
                  </a:lnTo>
                  <a:lnTo>
                    <a:pt x="13" y="2311"/>
                  </a:lnTo>
                  <a:lnTo>
                    <a:pt x="5" y="2296"/>
                  </a:lnTo>
                  <a:lnTo>
                    <a:pt x="0" y="2280"/>
                  </a:lnTo>
                  <a:lnTo>
                    <a:pt x="0" y="2263"/>
                  </a:lnTo>
                  <a:lnTo>
                    <a:pt x="34" y="1683"/>
                  </a:lnTo>
                  <a:lnTo>
                    <a:pt x="38" y="1666"/>
                  </a:lnTo>
                  <a:lnTo>
                    <a:pt x="45" y="1651"/>
                  </a:lnTo>
                  <a:lnTo>
                    <a:pt x="981" y="41"/>
                  </a:lnTo>
                  <a:lnTo>
                    <a:pt x="991" y="27"/>
                  </a:lnTo>
                  <a:lnTo>
                    <a:pt x="1005" y="15"/>
                  </a:lnTo>
                  <a:lnTo>
                    <a:pt x="1023" y="7"/>
                  </a:lnTo>
                  <a:lnTo>
                    <a:pt x="1027" y="6"/>
                  </a:lnTo>
                  <a:lnTo>
                    <a:pt x="1036" y="4"/>
                  </a:lnTo>
                  <a:lnTo>
                    <a:pt x="1049" y="2"/>
                  </a:lnTo>
                  <a:lnTo>
                    <a:pt x="1064" y="0"/>
                  </a:lnTo>
                  <a:lnTo>
                    <a:pt x="10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1043">
              <a:extLst>
                <a:ext uri="{FF2B5EF4-FFF2-40B4-BE49-F238E27FC236}">
                  <a16:creationId xmlns:a16="http://schemas.microsoft.com/office/drawing/2014/main" id="{15F54D08-CC8F-2F68-4E85-C2B5C2F23E4D}"/>
                </a:ext>
              </a:extLst>
            </p:cNvPr>
            <p:cNvSpPr>
              <a:spLocks/>
            </p:cNvSpPr>
            <p:nvPr/>
          </p:nvSpPr>
          <p:spPr bwMode="auto">
            <a:xfrm>
              <a:off x="9995" y="-1385"/>
              <a:ext cx="286" cy="146"/>
            </a:xfrm>
            <a:custGeom>
              <a:avLst/>
              <a:gdLst>
                <a:gd name="T0" fmla="*/ 551 w 1143"/>
                <a:gd name="T1" fmla="*/ 5 h 585"/>
                <a:gd name="T2" fmla="*/ 577 w 1143"/>
                <a:gd name="T3" fmla="*/ 28 h 585"/>
                <a:gd name="T4" fmla="*/ 585 w 1143"/>
                <a:gd name="T5" fmla="*/ 110 h 585"/>
                <a:gd name="T6" fmla="*/ 554 w 1143"/>
                <a:gd name="T7" fmla="*/ 197 h 585"/>
                <a:gd name="T8" fmla="*/ 563 w 1143"/>
                <a:gd name="T9" fmla="*/ 239 h 585"/>
                <a:gd name="T10" fmla="*/ 581 w 1143"/>
                <a:gd name="T11" fmla="*/ 267 h 585"/>
                <a:gd name="T12" fmla="*/ 631 w 1143"/>
                <a:gd name="T13" fmla="*/ 275 h 585"/>
                <a:gd name="T14" fmla="*/ 674 w 1143"/>
                <a:gd name="T15" fmla="*/ 319 h 585"/>
                <a:gd name="T16" fmla="*/ 685 w 1143"/>
                <a:gd name="T17" fmla="*/ 353 h 585"/>
                <a:gd name="T18" fmla="*/ 838 w 1143"/>
                <a:gd name="T19" fmla="*/ 347 h 585"/>
                <a:gd name="T20" fmla="*/ 986 w 1143"/>
                <a:gd name="T21" fmla="*/ 362 h 585"/>
                <a:gd name="T22" fmla="*/ 1106 w 1143"/>
                <a:gd name="T23" fmla="*/ 369 h 585"/>
                <a:gd name="T24" fmla="*/ 1137 w 1143"/>
                <a:gd name="T25" fmla="*/ 396 h 585"/>
                <a:gd name="T26" fmla="*/ 1142 w 1143"/>
                <a:gd name="T27" fmla="*/ 436 h 585"/>
                <a:gd name="T28" fmla="*/ 1119 w 1143"/>
                <a:gd name="T29" fmla="*/ 470 h 585"/>
                <a:gd name="T30" fmla="*/ 1055 w 1143"/>
                <a:gd name="T31" fmla="*/ 477 h 585"/>
                <a:gd name="T32" fmla="*/ 946 w 1143"/>
                <a:gd name="T33" fmla="*/ 461 h 585"/>
                <a:gd name="T34" fmla="*/ 834 w 1143"/>
                <a:gd name="T35" fmla="*/ 447 h 585"/>
                <a:gd name="T36" fmla="*/ 730 w 1143"/>
                <a:gd name="T37" fmla="*/ 456 h 585"/>
                <a:gd name="T38" fmla="*/ 672 w 1143"/>
                <a:gd name="T39" fmla="*/ 481 h 585"/>
                <a:gd name="T40" fmla="*/ 630 w 1143"/>
                <a:gd name="T41" fmla="*/ 486 h 585"/>
                <a:gd name="T42" fmla="*/ 596 w 1143"/>
                <a:gd name="T43" fmla="*/ 472 h 585"/>
                <a:gd name="T44" fmla="*/ 571 w 1143"/>
                <a:gd name="T45" fmla="*/ 449 h 585"/>
                <a:gd name="T46" fmla="*/ 565 w 1143"/>
                <a:gd name="T47" fmla="*/ 403 h 585"/>
                <a:gd name="T48" fmla="*/ 531 w 1143"/>
                <a:gd name="T49" fmla="*/ 452 h 585"/>
                <a:gd name="T50" fmla="*/ 490 w 1143"/>
                <a:gd name="T51" fmla="*/ 465 h 585"/>
                <a:gd name="T52" fmla="*/ 450 w 1143"/>
                <a:gd name="T53" fmla="*/ 451 h 585"/>
                <a:gd name="T54" fmla="*/ 435 w 1143"/>
                <a:gd name="T55" fmla="*/ 414 h 585"/>
                <a:gd name="T56" fmla="*/ 445 w 1143"/>
                <a:gd name="T57" fmla="*/ 385 h 585"/>
                <a:gd name="T58" fmla="*/ 454 w 1143"/>
                <a:gd name="T59" fmla="*/ 365 h 585"/>
                <a:gd name="T60" fmla="*/ 417 w 1143"/>
                <a:gd name="T61" fmla="*/ 400 h 585"/>
                <a:gd name="T62" fmla="*/ 375 w 1143"/>
                <a:gd name="T63" fmla="*/ 423 h 585"/>
                <a:gd name="T64" fmla="*/ 331 w 1143"/>
                <a:gd name="T65" fmla="*/ 412 h 585"/>
                <a:gd name="T66" fmla="*/ 311 w 1143"/>
                <a:gd name="T67" fmla="*/ 375 h 585"/>
                <a:gd name="T68" fmla="*/ 360 w 1143"/>
                <a:gd name="T69" fmla="*/ 285 h 585"/>
                <a:gd name="T70" fmla="*/ 250 w 1143"/>
                <a:gd name="T71" fmla="*/ 388 h 585"/>
                <a:gd name="T72" fmla="*/ 95 w 1143"/>
                <a:gd name="T73" fmla="*/ 574 h 585"/>
                <a:gd name="T74" fmla="*/ 49 w 1143"/>
                <a:gd name="T75" fmla="*/ 584 h 585"/>
                <a:gd name="T76" fmla="*/ 9 w 1143"/>
                <a:gd name="T77" fmla="*/ 562 h 585"/>
                <a:gd name="T78" fmla="*/ 2 w 1143"/>
                <a:gd name="T79" fmla="*/ 521 h 585"/>
                <a:gd name="T80" fmla="*/ 137 w 1143"/>
                <a:gd name="T81" fmla="*/ 347 h 585"/>
                <a:gd name="T82" fmla="*/ 341 w 1143"/>
                <a:gd name="T83" fmla="*/ 122 h 585"/>
                <a:gd name="T84" fmla="*/ 395 w 1143"/>
                <a:gd name="T85" fmla="*/ 70 h 585"/>
                <a:gd name="T86" fmla="*/ 458 w 1143"/>
                <a:gd name="T87" fmla="*/ 20 h 585"/>
                <a:gd name="T88" fmla="*/ 528 w 1143"/>
                <a:gd name="T89"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43" h="585">
                  <a:moveTo>
                    <a:pt x="528" y="0"/>
                  </a:moveTo>
                  <a:lnTo>
                    <a:pt x="539" y="2"/>
                  </a:lnTo>
                  <a:lnTo>
                    <a:pt x="551" y="5"/>
                  </a:lnTo>
                  <a:lnTo>
                    <a:pt x="561" y="10"/>
                  </a:lnTo>
                  <a:lnTo>
                    <a:pt x="571" y="18"/>
                  </a:lnTo>
                  <a:lnTo>
                    <a:pt x="577" y="28"/>
                  </a:lnTo>
                  <a:lnTo>
                    <a:pt x="585" y="53"/>
                  </a:lnTo>
                  <a:lnTo>
                    <a:pt x="587" y="81"/>
                  </a:lnTo>
                  <a:lnTo>
                    <a:pt x="585" y="110"/>
                  </a:lnTo>
                  <a:lnTo>
                    <a:pt x="578" y="139"/>
                  </a:lnTo>
                  <a:lnTo>
                    <a:pt x="567" y="168"/>
                  </a:lnTo>
                  <a:lnTo>
                    <a:pt x="554" y="197"/>
                  </a:lnTo>
                  <a:lnTo>
                    <a:pt x="537" y="227"/>
                  </a:lnTo>
                  <a:lnTo>
                    <a:pt x="551" y="232"/>
                  </a:lnTo>
                  <a:lnTo>
                    <a:pt x="563" y="239"/>
                  </a:lnTo>
                  <a:lnTo>
                    <a:pt x="573" y="252"/>
                  </a:lnTo>
                  <a:lnTo>
                    <a:pt x="577" y="260"/>
                  </a:lnTo>
                  <a:lnTo>
                    <a:pt x="581" y="267"/>
                  </a:lnTo>
                  <a:lnTo>
                    <a:pt x="597" y="266"/>
                  </a:lnTo>
                  <a:lnTo>
                    <a:pt x="614" y="269"/>
                  </a:lnTo>
                  <a:lnTo>
                    <a:pt x="631" y="275"/>
                  </a:lnTo>
                  <a:lnTo>
                    <a:pt x="646" y="286"/>
                  </a:lnTo>
                  <a:lnTo>
                    <a:pt x="661" y="300"/>
                  </a:lnTo>
                  <a:lnTo>
                    <a:pt x="674" y="319"/>
                  </a:lnTo>
                  <a:lnTo>
                    <a:pt x="681" y="334"/>
                  </a:lnTo>
                  <a:lnTo>
                    <a:pt x="684" y="345"/>
                  </a:lnTo>
                  <a:lnTo>
                    <a:pt x="685" y="353"/>
                  </a:lnTo>
                  <a:lnTo>
                    <a:pt x="738" y="347"/>
                  </a:lnTo>
                  <a:lnTo>
                    <a:pt x="789" y="346"/>
                  </a:lnTo>
                  <a:lnTo>
                    <a:pt x="838" y="347"/>
                  </a:lnTo>
                  <a:lnTo>
                    <a:pt x="887" y="351"/>
                  </a:lnTo>
                  <a:lnTo>
                    <a:pt x="936" y="356"/>
                  </a:lnTo>
                  <a:lnTo>
                    <a:pt x="986" y="362"/>
                  </a:lnTo>
                  <a:lnTo>
                    <a:pt x="1036" y="365"/>
                  </a:lnTo>
                  <a:lnTo>
                    <a:pt x="1089" y="367"/>
                  </a:lnTo>
                  <a:lnTo>
                    <a:pt x="1106" y="369"/>
                  </a:lnTo>
                  <a:lnTo>
                    <a:pt x="1119" y="375"/>
                  </a:lnTo>
                  <a:lnTo>
                    <a:pt x="1130" y="384"/>
                  </a:lnTo>
                  <a:lnTo>
                    <a:pt x="1137" y="396"/>
                  </a:lnTo>
                  <a:lnTo>
                    <a:pt x="1142" y="408"/>
                  </a:lnTo>
                  <a:lnTo>
                    <a:pt x="1143" y="422"/>
                  </a:lnTo>
                  <a:lnTo>
                    <a:pt x="1142" y="436"/>
                  </a:lnTo>
                  <a:lnTo>
                    <a:pt x="1137" y="449"/>
                  </a:lnTo>
                  <a:lnTo>
                    <a:pt x="1130" y="460"/>
                  </a:lnTo>
                  <a:lnTo>
                    <a:pt x="1119" y="470"/>
                  </a:lnTo>
                  <a:lnTo>
                    <a:pt x="1106" y="476"/>
                  </a:lnTo>
                  <a:lnTo>
                    <a:pt x="1089" y="478"/>
                  </a:lnTo>
                  <a:lnTo>
                    <a:pt x="1055" y="477"/>
                  </a:lnTo>
                  <a:lnTo>
                    <a:pt x="1020" y="473"/>
                  </a:lnTo>
                  <a:lnTo>
                    <a:pt x="983" y="467"/>
                  </a:lnTo>
                  <a:lnTo>
                    <a:pt x="946" y="461"/>
                  </a:lnTo>
                  <a:lnTo>
                    <a:pt x="909" y="455"/>
                  </a:lnTo>
                  <a:lnTo>
                    <a:pt x="872" y="450"/>
                  </a:lnTo>
                  <a:lnTo>
                    <a:pt x="834" y="447"/>
                  </a:lnTo>
                  <a:lnTo>
                    <a:pt x="798" y="446"/>
                  </a:lnTo>
                  <a:lnTo>
                    <a:pt x="763" y="449"/>
                  </a:lnTo>
                  <a:lnTo>
                    <a:pt x="730" y="456"/>
                  </a:lnTo>
                  <a:lnTo>
                    <a:pt x="698" y="469"/>
                  </a:lnTo>
                  <a:lnTo>
                    <a:pt x="685" y="475"/>
                  </a:lnTo>
                  <a:lnTo>
                    <a:pt x="672" y="481"/>
                  </a:lnTo>
                  <a:lnTo>
                    <a:pt x="657" y="486"/>
                  </a:lnTo>
                  <a:lnTo>
                    <a:pt x="644" y="488"/>
                  </a:lnTo>
                  <a:lnTo>
                    <a:pt x="630" y="486"/>
                  </a:lnTo>
                  <a:lnTo>
                    <a:pt x="619" y="482"/>
                  </a:lnTo>
                  <a:lnTo>
                    <a:pt x="608" y="477"/>
                  </a:lnTo>
                  <a:lnTo>
                    <a:pt x="596" y="472"/>
                  </a:lnTo>
                  <a:lnTo>
                    <a:pt x="586" y="465"/>
                  </a:lnTo>
                  <a:lnTo>
                    <a:pt x="578" y="458"/>
                  </a:lnTo>
                  <a:lnTo>
                    <a:pt x="571" y="449"/>
                  </a:lnTo>
                  <a:lnTo>
                    <a:pt x="566" y="437"/>
                  </a:lnTo>
                  <a:lnTo>
                    <a:pt x="565" y="418"/>
                  </a:lnTo>
                  <a:lnTo>
                    <a:pt x="565" y="403"/>
                  </a:lnTo>
                  <a:lnTo>
                    <a:pt x="554" y="422"/>
                  </a:lnTo>
                  <a:lnTo>
                    <a:pt x="542" y="441"/>
                  </a:lnTo>
                  <a:lnTo>
                    <a:pt x="531" y="452"/>
                  </a:lnTo>
                  <a:lnTo>
                    <a:pt x="519" y="460"/>
                  </a:lnTo>
                  <a:lnTo>
                    <a:pt x="504" y="464"/>
                  </a:lnTo>
                  <a:lnTo>
                    <a:pt x="490" y="465"/>
                  </a:lnTo>
                  <a:lnTo>
                    <a:pt x="475" y="463"/>
                  </a:lnTo>
                  <a:lnTo>
                    <a:pt x="462" y="458"/>
                  </a:lnTo>
                  <a:lnTo>
                    <a:pt x="450" y="451"/>
                  </a:lnTo>
                  <a:lnTo>
                    <a:pt x="441" y="441"/>
                  </a:lnTo>
                  <a:lnTo>
                    <a:pt x="436" y="428"/>
                  </a:lnTo>
                  <a:lnTo>
                    <a:pt x="435" y="414"/>
                  </a:lnTo>
                  <a:lnTo>
                    <a:pt x="439" y="398"/>
                  </a:lnTo>
                  <a:lnTo>
                    <a:pt x="442" y="391"/>
                  </a:lnTo>
                  <a:lnTo>
                    <a:pt x="445" y="385"/>
                  </a:lnTo>
                  <a:lnTo>
                    <a:pt x="445" y="385"/>
                  </a:lnTo>
                  <a:lnTo>
                    <a:pt x="444" y="385"/>
                  </a:lnTo>
                  <a:lnTo>
                    <a:pt x="454" y="365"/>
                  </a:lnTo>
                  <a:lnTo>
                    <a:pt x="440" y="374"/>
                  </a:lnTo>
                  <a:lnTo>
                    <a:pt x="428" y="385"/>
                  </a:lnTo>
                  <a:lnTo>
                    <a:pt x="417" y="400"/>
                  </a:lnTo>
                  <a:lnTo>
                    <a:pt x="405" y="412"/>
                  </a:lnTo>
                  <a:lnTo>
                    <a:pt x="390" y="420"/>
                  </a:lnTo>
                  <a:lnTo>
                    <a:pt x="375" y="423"/>
                  </a:lnTo>
                  <a:lnTo>
                    <a:pt x="359" y="423"/>
                  </a:lnTo>
                  <a:lnTo>
                    <a:pt x="345" y="419"/>
                  </a:lnTo>
                  <a:lnTo>
                    <a:pt x="331" y="412"/>
                  </a:lnTo>
                  <a:lnTo>
                    <a:pt x="321" y="402"/>
                  </a:lnTo>
                  <a:lnTo>
                    <a:pt x="314" y="389"/>
                  </a:lnTo>
                  <a:lnTo>
                    <a:pt x="311" y="375"/>
                  </a:lnTo>
                  <a:lnTo>
                    <a:pt x="313" y="360"/>
                  </a:lnTo>
                  <a:lnTo>
                    <a:pt x="320" y="343"/>
                  </a:lnTo>
                  <a:lnTo>
                    <a:pt x="360" y="285"/>
                  </a:lnTo>
                  <a:lnTo>
                    <a:pt x="400" y="224"/>
                  </a:lnTo>
                  <a:lnTo>
                    <a:pt x="323" y="305"/>
                  </a:lnTo>
                  <a:lnTo>
                    <a:pt x="250" y="388"/>
                  </a:lnTo>
                  <a:lnTo>
                    <a:pt x="177" y="475"/>
                  </a:lnTo>
                  <a:lnTo>
                    <a:pt x="108" y="562"/>
                  </a:lnTo>
                  <a:lnTo>
                    <a:pt x="95" y="574"/>
                  </a:lnTo>
                  <a:lnTo>
                    <a:pt x="80" y="582"/>
                  </a:lnTo>
                  <a:lnTo>
                    <a:pt x="64" y="585"/>
                  </a:lnTo>
                  <a:lnTo>
                    <a:pt x="49" y="584"/>
                  </a:lnTo>
                  <a:lnTo>
                    <a:pt x="33" y="580"/>
                  </a:lnTo>
                  <a:lnTo>
                    <a:pt x="21" y="572"/>
                  </a:lnTo>
                  <a:lnTo>
                    <a:pt x="9" y="562"/>
                  </a:lnTo>
                  <a:lnTo>
                    <a:pt x="2" y="550"/>
                  </a:lnTo>
                  <a:lnTo>
                    <a:pt x="0" y="535"/>
                  </a:lnTo>
                  <a:lnTo>
                    <a:pt x="2" y="521"/>
                  </a:lnTo>
                  <a:lnTo>
                    <a:pt x="12" y="506"/>
                  </a:lnTo>
                  <a:lnTo>
                    <a:pt x="74" y="426"/>
                  </a:lnTo>
                  <a:lnTo>
                    <a:pt x="137" y="347"/>
                  </a:lnTo>
                  <a:lnTo>
                    <a:pt x="202" y="270"/>
                  </a:lnTo>
                  <a:lnTo>
                    <a:pt x="270" y="194"/>
                  </a:lnTo>
                  <a:lnTo>
                    <a:pt x="341" y="122"/>
                  </a:lnTo>
                  <a:lnTo>
                    <a:pt x="357" y="106"/>
                  </a:lnTo>
                  <a:lnTo>
                    <a:pt x="376" y="88"/>
                  </a:lnTo>
                  <a:lnTo>
                    <a:pt x="395" y="70"/>
                  </a:lnTo>
                  <a:lnTo>
                    <a:pt x="414" y="51"/>
                  </a:lnTo>
                  <a:lnTo>
                    <a:pt x="435" y="35"/>
                  </a:lnTo>
                  <a:lnTo>
                    <a:pt x="458" y="20"/>
                  </a:lnTo>
                  <a:lnTo>
                    <a:pt x="480" y="9"/>
                  </a:lnTo>
                  <a:lnTo>
                    <a:pt x="504" y="2"/>
                  </a:lnTo>
                  <a:lnTo>
                    <a:pt x="5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Freeform 1171">
            <a:extLst>
              <a:ext uri="{FF2B5EF4-FFF2-40B4-BE49-F238E27FC236}">
                <a16:creationId xmlns:a16="http://schemas.microsoft.com/office/drawing/2014/main" id="{06DF27B2-AC4C-7C00-1295-9B156838E705}"/>
              </a:ext>
            </a:extLst>
          </p:cNvPr>
          <p:cNvSpPr>
            <a:spLocks/>
          </p:cNvSpPr>
          <p:nvPr/>
        </p:nvSpPr>
        <p:spPr bwMode="auto">
          <a:xfrm>
            <a:off x="11485466" y="3032424"/>
            <a:ext cx="310785" cy="233064"/>
          </a:xfrm>
          <a:custGeom>
            <a:avLst/>
            <a:gdLst>
              <a:gd name="T0" fmla="*/ 6189 w 6231"/>
              <a:gd name="T1" fmla="*/ 0 h 4673"/>
              <a:gd name="T2" fmla="*/ 6206 w 6231"/>
              <a:gd name="T3" fmla="*/ 6 h 4673"/>
              <a:gd name="T4" fmla="*/ 6219 w 6231"/>
              <a:gd name="T5" fmla="*/ 17 h 4673"/>
              <a:gd name="T6" fmla="*/ 6229 w 6231"/>
              <a:gd name="T7" fmla="*/ 34 h 4673"/>
              <a:gd name="T8" fmla="*/ 6231 w 6231"/>
              <a:gd name="T9" fmla="*/ 53 h 4673"/>
              <a:gd name="T10" fmla="*/ 6223 w 6231"/>
              <a:gd name="T11" fmla="*/ 72 h 4673"/>
              <a:gd name="T12" fmla="*/ 3477 w 6231"/>
              <a:gd name="T13" fmla="*/ 4603 h 4673"/>
              <a:gd name="T14" fmla="*/ 3455 w 6231"/>
              <a:gd name="T15" fmla="*/ 4631 h 4673"/>
              <a:gd name="T16" fmla="*/ 3428 w 6231"/>
              <a:gd name="T17" fmla="*/ 4652 h 4673"/>
              <a:gd name="T18" fmla="*/ 3398 w 6231"/>
              <a:gd name="T19" fmla="*/ 4665 h 4673"/>
              <a:gd name="T20" fmla="*/ 3366 w 6231"/>
              <a:gd name="T21" fmla="*/ 4673 h 4673"/>
              <a:gd name="T22" fmla="*/ 3332 w 6231"/>
              <a:gd name="T23" fmla="*/ 4673 h 4673"/>
              <a:gd name="T24" fmla="*/ 3300 w 6231"/>
              <a:gd name="T25" fmla="*/ 4664 h 4673"/>
              <a:gd name="T26" fmla="*/ 3269 w 6231"/>
              <a:gd name="T27" fmla="*/ 4648 h 4673"/>
              <a:gd name="T28" fmla="*/ 2513 w 6231"/>
              <a:gd name="T29" fmla="*/ 4132 h 4673"/>
              <a:gd name="T30" fmla="*/ 1745 w 6231"/>
              <a:gd name="T31" fmla="*/ 4641 h 4673"/>
              <a:gd name="T32" fmla="*/ 1717 w 6231"/>
              <a:gd name="T33" fmla="*/ 4654 h 4673"/>
              <a:gd name="T34" fmla="*/ 1690 w 6231"/>
              <a:gd name="T35" fmla="*/ 4656 h 4673"/>
              <a:gd name="T36" fmla="*/ 1664 w 6231"/>
              <a:gd name="T37" fmla="*/ 4650 h 4673"/>
              <a:gd name="T38" fmla="*/ 1639 w 6231"/>
              <a:gd name="T39" fmla="*/ 4639 h 4673"/>
              <a:gd name="T40" fmla="*/ 1621 w 6231"/>
              <a:gd name="T41" fmla="*/ 4618 h 4673"/>
              <a:gd name="T42" fmla="*/ 1609 w 6231"/>
              <a:gd name="T43" fmla="*/ 4595 h 4673"/>
              <a:gd name="T44" fmla="*/ 1603 w 6231"/>
              <a:gd name="T45" fmla="*/ 4565 h 4673"/>
              <a:gd name="T46" fmla="*/ 1603 w 6231"/>
              <a:gd name="T47" fmla="*/ 3511 h 4673"/>
              <a:gd name="T48" fmla="*/ 5090 w 6231"/>
              <a:gd name="T49" fmla="*/ 905 h 4673"/>
              <a:gd name="T50" fmla="*/ 972 w 6231"/>
              <a:gd name="T51" fmla="*/ 3077 h 4673"/>
              <a:gd name="T52" fmla="*/ 64 w 6231"/>
              <a:gd name="T53" fmla="*/ 2459 h 4673"/>
              <a:gd name="T54" fmla="*/ 36 w 6231"/>
              <a:gd name="T55" fmla="*/ 2434 h 4673"/>
              <a:gd name="T56" fmla="*/ 15 w 6231"/>
              <a:gd name="T57" fmla="*/ 2404 h 4673"/>
              <a:gd name="T58" fmla="*/ 4 w 6231"/>
              <a:gd name="T59" fmla="*/ 2370 h 4673"/>
              <a:gd name="T60" fmla="*/ 0 w 6231"/>
              <a:gd name="T61" fmla="*/ 2335 h 4673"/>
              <a:gd name="T62" fmla="*/ 0 w 6231"/>
              <a:gd name="T63" fmla="*/ 2335 h 4673"/>
              <a:gd name="T64" fmla="*/ 4 w 6231"/>
              <a:gd name="T65" fmla="*/ 2301 h 4673"/>
              <a:gd name="T66" fmla="*/ 17 w 6231"/>
              <a:gd name="T67" fmla="*/ 2269 h 4673"/>
              <a:gd name="T68" fmla="*/ 36 w 6231"/>
              <a:gd name="T69" fmla="*/ 2241 h 4673"/>
              <a:gd name="T70" fmla="*/ 62 w 6231"/>
              <a:gd name="T71" fmla="*/ 2216 h 4673"/>
              <a:gd name="T72" fmla="*/ 96 w 6231"/>
              <a:gd name="T73" fmla="*/ 2199 h 4673"/>
              <a:gd name="T74" fmla="*/ 6168 w 6231"/>
              <a:gd name="T75" fmla="*/ 4 h 4673"/>
              <a:gd name="T76" fmla="*/ 6189 w 6231"/>
              <a:gd name="T77" fmla="*/ 0 h 4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231" h="4673">
                <a:moveTo>
                  <a:pt x="6189" y="0"/>
                </a:moveTo>
                <a:lnTo>
                  <a:pt x="6206" y="6"/>
                </a:lnTo>
                <a:lnTo>
                  <a:pt x="6219" y="17"/>
                </a:lnTo>
                <a:lnTo>
                  <a:pt x="6229" y="34"/>
                </a:lnTo>
                <a:lnTo>
                  <a:pt x="6231" y="53"/>
                </a:lnTo>
                <a:lnTo>
                  <a:pt x="6223" y="72"/>
                </a:lnTo>
                <a:lnTo>
                  <a:pt x="3477" y="4603"/>
                </a:lnTo>
                <a:lnTo>
                  <a:pt x="3455" y="4631"/>
                </a:lnTo>
                <a:lnTo>
                  <a:pt x="3428" y="4652"/>
                </a:lnTo>
                <a:lnTo>
                  <a:pt x="3398" y="4665"/>
                </a:lnTo>
                <a:lnTo>
                  <a:pt x="3366" y="4673"/>
                </a:lnTo>
                <a:lnTo>
                  <a:pt x="3332" y="4673"/>
                </a:lnTo>
                <a:lnTo>
                  <a:pt x="3300" y="4664"/>
                </a:lnTo>
                <a:lnTo>
                  <a:pt x="3269" y="4648"/>
                </a:lnTo>
                <a:lnTo>
                  <a:pt x="2513" y="4132"/>
                </a:lnTo>
                <a:lnTo>
                  <a:pt x="1745" y="4641"/>
                </a:lnTo>
                <a:lnTo>
                  <a:pt x="1717" y="4654"/>
                </a:lnTo>
                <a:lnTo>
                  <a:pt x="1690" y="4656"/>
                </a:lnTo>
                <a:lnTo>
                  <a:pt x="1664" y="4650"/>
                </a:lnTo>
                <a:lnTo>
                  <a:pt x="1639" y="4639"/>
                </a:lnTo>
                <a:lnTo>
                  <a:pt x="1621" y="4618"/>
                </a:lnTo>
                <a:lnTo>
                  <a:pt x="1609" y="4595"/>
                </a:lnTo>
                <a:lnTo>
                  <a:pt x="1603" y="4565"/>
                </a:lnTo>
                <a:lnTo>
                  <a:pt x="1603" y="3511"/>
                </a:lnTo>
                <a:lnTo>
                  <a:pt x="5090" y="905"/>
                </a:lnTo>
                <a:lnTo>
                  <a:pt x="972" y="3077"/>
                </a:lnTo>
                <a:lnTo>
                  <a:pt x="64" y="2459"/>
                </a:lnTo>
                <a:lnTo>
                  <a:pt x="36" y="2434"/>
                </a:lnTo>
                <a:lnTo>
                  <a:pt x="15" y="2404"/>
                </a:lnTo>
                <a:lnTo>
                  <a:pt x="4" y="2370"/>
                </a:lnTo>
                <a:lnTo>
                  <a:pt x="0" y="2335"/>
                </a:lnTo>
                <a:lnTo>
                  <a:pt x="0" y="2335"/>
                </a:lnTo>
                <a:lnTo>
                  <a:pt x="4" y="2301"/>
                </a:lnTo>
                <a:lnTo>
                  <a:pt x="17" y="2269"/>
                </a:lnTo>
                <a:lnTo>
                  <a:pt x="36" y="2241"/>
                </a:lnTo>
                <a:lnTo>
                  <a:pt x="62" y="2216"/>
                </a:lnTo>
                <a:lnTo>
                  <a:pt x="96" y="2199"/>
                </a:lnTo>
                <a:lnTo>
                  <a:pt x="6168" y="4"/>
                </a:lnTo>
                <a:lnTo>
                  <a:pt x="6189"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Freeform 1120">
            <a:extLst>
              <a:ext uri="{FF2B5EF4-FFF2-40B4-BE49-F238E27FC236}">
                <a16:creationId xmlns:a16="http://schemas.microsoft.com/office/drawing/2014/main" id="{65D2556F-8820-929D-509F-2695F09A49FE}"/>
              </a:ext>
            </a:extLst>
          </p:cNvPr>
          <p:cNvSpPr>
            <a:spLocks noEditPoints="1"/>
          </p:cNvSpPr>
          <p:nvPr/>
        </p:nvSpPr>
        <p:spPr bwMode="auto">
          <a:xfrm>
            <a:off x="9287438" y="1644205"/>
            <a:ext cx="303581" cy="240314"/>
          </a:xfrm>
          <a:custGeom>
            <a:avLst/>
            <a:gdLst>
              <a:gd name="T0" fmla="*/ 2455 w 3573"/>
              <a:gd name="T1" fmla="*/ 579 h 2827"/>
              <a:gd name="T2" fmla="*/ 2600 w 3573"/>
              <a:gd name="T3" fmla="*/ 760 h 2827"/>
              <a:gd name="T4" fmla="*/ 2739 w 3573"/>
              <a:gd name="T5" fmla="*/ 1081 h 2827"/>
              <a:gd name="T6" fmla="*/ 2787 w 3573"/>
              <a:gd name="T7" fmla="*/ 1432 h 2827"/>
              <a:gd name="T8" fmla="*/ 2745 w 3573"/>
              <a:gd name="T9" fmla="*/ 1761 h 2827"/>
              <a:gd name="T10" fmla="*/ 2621 w 3573"/>
              <a:gd name="T11" fmla="*/ 2067 h 2827"/>
              <a:gd name="T12" fmla="*/ 2489 w 3573"/>
              <a:gd name="T13" fmla="*/ 2244 h 2827"/>
              <a:gd name="T14" fmla="*/ 2399 w 3573"/>
              <a:gd name="T15" fmla="*/ 2271 h 2827"/>
              <a:gd name="T16" fmla="*/ 2304 w 3573"/>
              <a:gd name="T17" fmla="*/ 2241 h 2827"/>
              <a:gd name="T18" fmla="*/ 2230 w 3573"/>
              <a:gd name="T19" fmla="*/ 2155 h 2827"/>
              <a:gd name="T20" fmla="*/ 2221 w 3573"/>
              <a:gd name="T21" fmla="*/ 2044 h 2827"/>
              <a:gd name="T22" fmla="*/ 2327 w 3573"/>
              <a:gd name="T23" fmla="*/ 1864 h 2827"/>
              <a:gd name="T24" fmla="*/ 2421 w 3573"/>
              <a:gd name="T25" fmla="*/ 1582 h 2827"/>
              <a:gd name="T26" fmla="*/ 2422 w 3573"/>
              <a:gd name="T27" fmla="*/ 1289 h 2827"/>
              <a:gd name="T28" fmla="*/ 2338 w 3573"/>
              <a:gd name="T29" fmla="*/ 1020 h 2827"/>
              <a:gd name="T30" fmla="*/ 2205 w 3573"/>
              <a:gd name="T31" fmla="*/ 815 h 2827"/>
              <a:gd name="T32" fmla="*/ 2191 w 3573"/>
              <a:gd name="T33" fmla="*/ 701 h 2827"/>
              <a:gd name="T34" fmla="*/ 2255 w 3573"/>
              <a:gd name="T35" fmla="*/ 602 h 2827"/>
              <a:gd name="T36" fmla="*/ 2350 w 3573"/>
              <a:gd name="T37" fmla="*/ 557 h 2827"/>
              <a:gd name="T38" fmla="*/ 1694 w 3573"/>
              <a:gd name="T39" fmla="*/ 195 h 2827"/>
              <a:gd name="T40" fmla="*/ 1776 w 3573"/>
              <a:gd name="T41" fmla="*/ 282 h 2827"/>
              <a:gd name="T42" fmla="*/ 1785 w 3573"/>
              <a:gd name="T43" fmla="*/ 2553 h 2827"/>
              <a:gd name="T44" fmla="*/ 1720 w 3573"/>
              <a:gd name="T45" fmla="*/ 2653 h 2827"/>
              <a:gd name="T46" fmla="*/ 1625 w 3573"/>
              <a:gd name="T47" fmla="*/ 2685 h 2827"/>
              <a:gd name="T48" fmla="*/ 1522 w 3573"/>
              <a:gd name="T49" fmla="*/ 2647 h 2827"/>
              <a:gd name="T50" fmla="*/ 99 w 3573"/>
              <a:gd name="T51" fmla="*/ 1903 h 2827"/>
              <a:gd name="T52" fmla="*/ 13 w 3573"/>
              <a:gd name="T53" fmla="*/ 1817 h 2827"/>
              <a:gd name="T54" fmla="*/ 3 w 3573"/>
              <a:gd name="T55" fmla="*/ 1078 h 2827"/>
              <a:gd name="T56" fmla="*/ 72 w 3573"/>
              <a:gd name="T57" fmla="*/ 976 h 2827"/>
              <a:gd name="T58" fmla="*/ 635 w 3573"/>
              <a:gd name="T59" fmla="*/ 949 h 2827"/>
              <a:gd name="T60" fmla="*/ 1605 w 3573"/>
              <a:gd name="T61" fmla="*/ 181 h 2827"/>
              <a:gd name="T62" fmla="*/ 2983 w 3573"/>
              <a:gd name="T63" fmla="*/ 11 h 2827"/>
              <a:gd name="T64" fmla="*/ 3118 w 3573"/>
              <a:gd name="T65" fmla="*/ 138 h 2827"/>
              <a:gd name="T66" fmla="*/ 3350 w 3573"/>
              <a:gd name="T67" fmla="*/ 499 h 2827"/>
              <a:gd name="T68" fmla="*/ 3503 w 3573"/>
              <a:gd name="T69" fmla="*/ 899 h 2827"/>
              <a:gd name="T70" fmla="*/ 3569 w 3573"/>
              <a:gd name="T71" fmla="*/ 1324 h 2827"/>
              <a:gd name="T72" fmla="*/ 3545 w 3573"/>
              <a:gd name="T73" fmla="*/ 1768 h 2827"/>
              <a:gd name="T74" fmla="*/ 3427 w 3573"/>
              <a:gd name="T75" fmla="*/ 2196 h 2827"/>
              <a:gd name="T76" fmla="*/ 3218 w 3573"/>
              <a:gd name="T77" fmla="*/ 2590 h 2827"/>
              <a:gd name="T78" fmla="*/ 3040 w 3573"/>
              <a:gd name="T79" fmla="*/ 2804 h 2827"/>
              <a:gd name="T80" fmla="*/ 2957 w 3573"/>
              <a:gd name="T81" fmla="*/ 2827 h 2827"/>
              <a:gd name="T82" fmla="*/ 2863 w 3573"/>
              <a:gd name="T83" fmla="*/ 2797 h 2827"/>
              <a:gd name="T84" fmla="*/ 2787 w 3573"/>
              <a:gd name="T85" fmla="*/ 2709 h 2827"/>
              <a:gd name="T86" fmla="*/ 2783 w 3573"/>
              <a:gd name="T87" fmla="*/ 2594 h 2827"/>
              <a:gd name="T88" fmla="*/ 2933 w 3573"/>
              <a:gd name="T89" fmla="*/ 2378 h 2827"/>
              <a:gd name="T90" fmla="*/ 3113 w 3573"/>
              <a:gd name="T91" fmla="*/ 2022 h 2827"/>
              <a:gd name="T92" fmla="*/ 3206 w 3573"/>
              <a:gd name="T93" fmla="*/ 1633 h 2827"/>
              <a:gd name="T94" fmla="*/ 3207 w 3573"/>
              <a:gd name="T95" fmla="*/ 1239 h 2827"/>
              <a:gd name="T96" fmla="*/ 3122 w 3573"/>
              <a:gd name="T97" fmla="*/ 866 h 2827"/>
              <a:gd name="T98" fmla="*/ 2957 w 3573"/>
              <a:gd name="T99" fmla="*/ 522 h 2827"/>
              <a:gd name="T100" fmla="*/ 2767 w 3573"/>
              <a:gd name="T101" fmla="*/ 269 h 2827"/>
              <a:gd name="T102" fmla="*/ 2744 w 3573"/>
              <a:gd name="T103" fmla="*/ 165 h 2827"/>
              <a:gd name="T104" fmla="*/ 2791 w 3573"/>
              <a:gd name="T105" fmla="*/ 70 h 2827"/>
              <a:gd name="T106" fmla="*/ 2878 w 3573"/>
              <a:gd name="T107" fmla="*/ 8 h 2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73" h="2827">
                <a:moveTo>
                  <a:pt x="2378" y="555"/>
                </a:moveTo>
                <a:lnTo>
                  <a:pt x="2404" y="559"/>
                </a:lnTo>
                <a:lnTo>
                  <a:pt x="2431" y="567"/>
                </a:lnTo>
                <a:lnTo>
                  <a:pt x="2455" y="579"/>
                </a:lnTo>
                <a:lnTo>
                  <a:pt x="2476" y="595"/>
                </a:lnTo>
                <a:lnTo>
                  <a:pt x="2495" y="614"/>
                </a:lnTo>
                <a:lnTo>
                  <a:pt x="2551" y="686"/>
                </a:lnTo>
                <a:lnTo>
                  <a:pt x="2600" y="760"/>
                </a:lnTo>
                <a:lnTo>
                  <a:pt x="2643" y="837"/>
                </a:lnTo>
                <a:lnTo>
                  <a:pt x="2680" y="916"/>
                </a:lnTo>
                <a:lnTo>
                  <a:pt x="2713" y="998"/>
                </a:lnTo>
                <a:lnTo>
                  <a:pt x="2739" y="1081"/>
                </a:lnTo>
                <a:lnTo>
                  <a:pt x="2761" y="1166"/>
                </a:lnTo>
                <a:lnTo>
                  <a:pt x="2775" y="1253"/>
                </a:lnTo>
                <a:lnTo>
                  <a:pt x="2784" y="1342"/>
                </a:lnTo>
                <a:lnTo>
                  <a:pt x="2787" y="1432"/>
                </a:lnTo>
                <a:lnTo>
                  <a:pt x="2785" y="1516"/>
                </a:lnTo>
                <a:lnTo>
                  <a:pt x="2776" y="1598"/>
                </a:lnTo>
                <a:lnTo>
                  <a:pt x="2763" y="1681"/>
                </a:lnTo>
                <a:lnTo>
                  <a:pt x="2745" y="1761"/>
                </a:lnTo>
                <a:lnTo>
                  <a:pt x="2722" y="1840"/>
                </a:lnTo>
                <a:lnTo>
                  <a:pt x="2693" y="1918"/>
                </a:lnTo>
                <a:lnTo>
                  <a:pt x="2660" y="1993"/>
                </a:lnTo>
                <a:lnTo>
                  <a:pt x="2621" y="2067"/>
                </a:lnTo>
                <a:lnTo>
                  <a:pt x="2578" y="2137"/>
                </a:lnTo>
                <a:lnTo>
                  <a:pt x="2529" y="2206"/>
                </a:lnTo>
                <a:lnTo>
                  <a:pt x="2510" y="2226"/>
                </a:lnTo>
                <a:lnTo>
                  <a:pt x="2489" y="2244"/>
                </a:lnTo>
                <a:lnTo>
                  <a:pt x="2464" y="2257"/>
                </a:lnTo>
                <a:lnTo>
                  <a:pt x="2438" y="2267"/>
                </a:lnTo>
                <a:lnTo>
                  <a:pt x="2411" y="2271"/>
                </a:lnTo>
                <a:lnTo>
                  <a:pt x="2399" y="2271"/>
                </a:lnTo>
                <a:lnTo>
                  <a:pt x="2374" y="2269"/>
                </a:lnTo>
                <a:lnTo>
                  <a:pt x="2349" y="2263"/>
                </a:lnTo>
                <a:lnTo>
                  <a:pt x="2326" y="2254"/>
                </a:lnTo>
                <a:lnTo>
                  <a:pt x="2304" y="2241"/>
                </a:lnTo>
                <a:lnTo>
                  <a:pt x="2284" y="2224"/>
                </a:lnTo>
                <a:lnTo>
                  <a:pt x="2263" y="2202"/>
                </a:lnTo>
                <a:lnTo>
                  <a:pt x="2244" y="2180"/>
                </a:lnTo>
                <a:lnTo>
                  <a:pt x="2230" y="2155"/>
                </a:lnTo>
                <a:lnTo>
                  <a:pt x="2220" y="2128"/>
                </a:lnTo>
                <a:lnTo>
                  <a:pt x="2216" y="2099"/>
                </a:lnTo>
                <a:lnTo>
                  <a:pt x="2216" y="2071"/>
                </a:lnTo>
                <a:lnTo>
                  <a:pt x="2221" y="2044"/>
                </a:lnTo>
                <a:lnTo>
                  <a:pt x="2232" y="2017"/>
                </a:lnTo>
                <a:lnTo>
                  <a:pt x="2247" y="1992"/>
                </a:lnTo>
                <a:lnTo>
                  <a:pt x="2290" y="1929"/>
                </a:lnTo>
                <a:lnTo>
                  <a:pt x="2327" y="1864"/>
                </a:lnTo>
                <a:lnTo>
                  <a:pt x="2360" y="1796"/>
                </a:lnTo>
                <a:lnTo>
                  <a:pt x="2386" y="1727"/>
                </a:lnTo>
                <a:lnTo>
                  <a:pt x="2407" y="1655"/>
                </a:lnTo>
                <a:lnTo>
                  <a:pt x="2421" y="1582"/>
                </a:lnTo>
                <a:lnTo>
                  <a:pt x="2429" y="1507"/>
                </a:lnTo>
                <a:lnTo>
                  <a:pt x="2433" y="1432"/>
                </a:lnTo>
                <a:lnTo>
                  <a:pt x="2431" y="1359"/>
                </a:lnTo>
                <a:lnTo>
                  <a:pt x="2422" y="1289"/>
                </a:lnTo>
                <a:lnTo>
                  <a:pt x="2409" y="1219"/>
                </a:lnTo>
                <a:lnTo>
                  <a:pt x="2390" y="1151"/>
                </a:lnTo>
                <a:lnTo>
                  <a:pt x="2366" y="1085"/>
                </a:lnTo>
                <a:lnTo>
                  <a:pt x="2338" y="1020"/>
                </a:lnTo>
                <a:lnTo>
                  <a:pt x="2304" y="957"/>
                </a:lnTo>
                <a:lnTo>
                  <a:pt x="2266" y="898"/>
                </a:lnTo>
                <a:lnTo>
                  <a:pt x="2222" y="840"/>
                </a:lnTo>
                <a:lnTo>
                  <a:pt x="2205" y="815"/>
                </a:lnTo>
                <a:lnTo>
                  <a:pt x="2194" y="788"/>
                </a:lnTo>
                <a:lnTo>
                  <a:pt x="2187" y="759"/>
                </a:lnTo>
                <a:lnTo>
                  <a:pt x="2186" y="730"/>
                </a:lnTo>
                <a:lnTo>
                  <a:pt x="2191" y="701"/>
                </a:lnTo>
                <a:lnTo>
                  <a:pt x="2199" y="674"/>
                </a:lnTo>
                <a:lnTo>
                  <a:pt x="2213" y="648"/>
                </a:lnTo>
                <a:lnTo>
                  <a:pt x="2233" y="624"/>
                </a:lnTo>
                <a:lnTo>
                  <a:pt x="2255" y="602"/>
                </a:lnTo>
                <a:lnTo>
                  <a:pt x="2276" y="585"/>
                </a:lnTo>
                <a:lnTo>
                  <a:pt x="2299" y="571"/>
                </a:lnTo>
                <a:lnTo>
                  <a:pt x="2324" y="562"/>
                </a:lnTo>
                <a:lnTo>
                  <a:pt x="2350" y="557"/>
                </a:lnTo>
                <a:lnTo>
                  <a:pt x="2378" y="555"/>
                </a:lnTo>
                <a:close/>
                <a:moveTo>
                  <a:pt x="1635" y="180"/>
                </a:moveTo>
                <a:lnTo>
                  <a:pt x="1665" y="184"/>
                </a:lnTo>
                <a:lnTo>
                  <a:pt x="1694" y="195"/>
                </a:lnTo>
                <a:lnTo>
                  <a:pt x="1720" y="210"/>
                </a:lnTo>
                <a:lnTo>
                  <a:pt x="1743" y="231"/>
                </a:lnTo>
                <a:lnTo>
                  <a:pt x="1762" y="255"/>
                </a:lnTo>
                <a:lnTo>
                  <a:pt x="1776" y="282"/>
                </a:lnTo>
                <a:lnTo>
                  <a:pt x="1785" y="310"/>
                </a:lnTo>
                <a:lnTo>
                  <a:pt x="1787" y="341"/>
                </a:lnTo>
                <a:lnTo>
                  <a:pt x="1787" y="2523"/>
                </a:lnTo>
                <a:lnTo>
                  <a:pt x="1785" y="2553"/>
                </a:lnTo>
                <a:lnTo>
                  <a:pt x="1776" y="2583"/>
                </a:lnTo>
                <a:lnTo>
                  <a:pt x="1762" y="2610"/>
                </a:lnTo>
                <a:lnTo>
                  <a:pt x="1743" y="2634"/>
                </a:lnTo>
                <a:lnTo>
                  <a:pt x="1720" y="2653"/>
                </a:lnTo>
                <a:lnTo>
                  <a:pt x="1694" y="2670"/>
                </a:lnTo>
                <a:lnTo>
                  <a:pt x="1671" y="2678"/>
                </a:lnTo>
                <a:lnTo>
                  <a:pt x="1648" y="2683"/>
                </a:lnTo>
                <a:lnTo>
                  <a:pt x="1625" y="2685"/>
                </a:lnTo>
                <a:lnTo>
                  <a:pt x="1597" y="2683"/>
                </a:lnTo>
                <a:lnTo>
                  <a:pt x="1571" y="2675"/>
                </a:lnTo>
                <a:lnTo>
                  <a:pt x="1545" y="2663"/>
                </a:lnTo>
                <a:lnTo>
                  <a:pt x="1522" y="2647"/>
                </a:lnTo>
                <a:lnTo>
                  <a:pt x="635" y="1916"/>
                </a:lnTo>
                <a:lnTo>
                  <a:pt x="163" y="1916"/>
                </a:lnTo>
                <a:lnTo>
                  <a:pt x="130" y="1912"/>
                </a:lnTo>
                <a:lnTo>
                  <a:pt x="99" y="1903"/>
                </a:lnTo>
                <a:lnTo>
                  <a:pt x="72" y="1887"/>
                </a:lnTo>
                <a:lnTo>
                  <a:pt x="48" y="1868"/>
                </a:lnTo>
                <a:lnTo>
                  <a:pt x="27" y="1844"/>
                </a:lnTo>
                <a:lnTo>
                  <a:pt x="13" y="1817"/>
                </a:lnTo>
                <a:lnTo>
                  <a:pt x="3" y="1786"/>
                </a:lnTo>
                <a:lnTo>
                  <a:pt x="0" y="1754"/>
                </a:lnTo>
                <a:lnTo>
                  <a:pt x="0" y="1111"/>
                </a:lnTo>
                <a:lnTo>
                  <a:pt x="3" y="1078"/>
                </a:lnTo>
                <a:lnTo>
                  <a:pt x="13" y="1048"/>
                </a:lnTo>
                <a:lnTo>
                  <a:pt x="27" y="1019"/>
                </a:lnTo>
                <a:lnTo>
                  <a:pt x="48" y="995"/>
                </a:lnTo>
                <a:lnTo>
                  <a:pt x="72" y="976"/>
                </a:lnTo>
                <a:lnTo>
                  <a:pt x="99" y="961"/>
                </a:lnTo>
                <a:lnTo>
                  <a:pt x="130" y="952"/>
                </a:lnTo>
                <a:lnTo>
                  <a:pt x="163" y="949"/>
                </a:lnTo>
                <a:lnTo>
                  <a:pt x="635" y="949"/>
                </a:lnTo>
                <a:lnTo>
                  <a:pt x="1522" y="216"/>
                </a:lnTo>
                <a:lnTo>
                  <a:pt x="1547" y="199"/>
                </a:lnTo>
                <a:lnTo>
                  <a:pt x="1575" y="187"/>
                </a:lnTo>
                <a:lnTo>
                  <a:pt x="1605" y="181"/>
                </a:lnTo>
                <a:lnTo>
                  <a:pt x="1635" y="180"/>
                </a:lnTo>
                <a:close/>
                <a:moveTo>
                  <a:pt x="2931" y="0"/>
                </a:moveTo>
                <a:lnTo>
                  <a:pt x="2957" y="4"/>
                </a:lnTo>
                <a:lnTo>
                  <a:pt x="2983" y="11"/>
                </a:lnTo>
                <a:lnTo>
                  <a:pt x="3007" y="22"/>
                </a:lnTo>
                <a:lnTo>
                  <a:pt x="3028" y="37"/>
                </a:lnTo>
                <a:lnTo>
                  <a:pt x="3048" y="55"/>
                </a:lnTo>
                <a:lnTo>
                  <a:pt x="3118" y="138"/>
                </a:lnTo>
                <a:lnTo>
                  <a:pt x="3183" y="224"/>
                </a:lnTo>
                <a:lnTo>
                  <a:pt x="3244" y="313"/>
                </a:lnTo>
                <a:lnTo>
                  <a:pt x="3300" y="406"/>
                </a:lnTo>
                <a:lnTo>
                  <a:pt x="3350" y="499"/>
                </a:lnTo>
                <a:lnTo>
                  <a:pt x="3396" y="597"/>
                </a:lnTo>
                <a:lnTo>
                  <a:pt x="3437" y="696"/>
                </a:lnTo>
                <a:lnTo>
                  <a:pt x="3472" y="797"/>
                </a:lnTo>
                <a:lnTo>
                  <a:pt x="3503" y="899"/>
                </a:lnTo>
                <a:lnTo>
                  <a:pt x="3528" y="1003"/>
                </a:lnTo>
                <a:lnTo>
                  <a:pt x="3548" y="1108"/>
                </a:lnTo>
                <a:lnTo>
                  <a:pt x="3562" y="1216"/>
                </a:lnTo>
                <a:lnTo>
                  <a:pt x="3569" y="1324"/>
                </a:lnTo>
                <a:lnTo>
                  <a:pt x="3573" y="1432"/>
                </a:lnTo>
                <a:lnTo>
                  <a:pt x="3569" y="1545"/>
                </a:lnTo>
                <a:lnTo>
                  <a:pt x="3561" y="1656"/>
                </a:lnTo>
                <a:lnTo>
                  <a:pt x="3545" y="1768"/>
                </a:lnTo>
                <a:lnTo>
                  <a:pt x="3524" y="1877"/>
                </a:lnTo>
                <a:lnTo>
                  <a:pt x="3497" y="1985"/>
                </a:lnTo>
                <a:lnTo>
                  <a:pt x="3465" y="2092"/>
                </a:lnTo>
                <a:lnTo>
                  <a:pt x="3427" y="2196"/>
                </a:lnTo>
                <a:lnTo>
                  <a:pt x="3382" y="2299"/>
                </a:lnTo>
                <a:lnTo>
                  <a:pt x="3333" y="2399"/>
                </a:lnTo>
                <a:lnTo>
                  <a:pt x="3278" y="2496"/>
                </a:lnTo>
                <a:lnTo>
                  <a:pt x="3218" y="2590"/>
                </a:lnTo>
                <a:lnTo>
                  <a:pt x="3153" y="2682"/>
                </a:lnTo>
                <a:lnTo>
                  <a:pt x="3082" y="2770"/>
                </a:lnTo>
                <a:lnTo>
                  <a:pt x="3062" y="2789"/>
                </a:lnTo>
                <a:lnTo>
                  <a:pt x="3040" y="2804"/>
                </a:lnTo>
                <a:lnTo>
                  <a:pt x="3017" y="2816"/>
                </a:lnTo>
                <a:lnTo>
                  <a:pt x="2991" y="2824"/>
                </a:lnTo>
                <a:lnTo>
                  <a:pt x="2965" y="2827"/>
                </a:lnTo>
                <a:lnTo>
                  <a:pt x="2957" y="2827"/>
                </a:lnTo>
                <a:lnTo>
                  <a:pt x="2932" y="2825"/>
                </a:lnTo>
                <a:lnTo>
                  <a:pt x="2907" y="2820"/>
                </a:lnTo>
                <a:lnTo>
                  <a:pt x="2884" y="2810"/>
                </a:lnTo>
                <a:lnTo>
                  <a:pt x="2863" y="2797"/>
                </a:lnTo>
                <a:lnTo>
                  <a:pt x="2843" y="2780"/>
                </a:lnTo>
                <a:lnTo>
                  <a:pt x="2822" y="2759"/>
                </a:lnTo>
                <a:lnTo>
                  <a:pt x="2801" y="2735"/>
                </a:lnTo>
                <a:lnTo>
                  <a:pt x="2787" y="2709"/>
                </a:lnTo>
                <a:lnTo>
                  <a:pt x="2779" y="2681"/>
                </a:lnTo>
                <a:lnTo>
                  <a:pt x="2774" y="2651"/>
                </a:lnTo>
                <a:lnTo>
                  <a:pt x="2775" y="2622"/>
                </a:lnTo>
                <a:lnTo>
                  <a:pt x="2783" y="2594"/>
                </a:lnTo>
                <a:lnTo>
                  <a:pt x="2795" y="2565"/>
                </a:lnTo>
                <a:lnTo>
                  <a:pt x="2812" y="2540"/>
                </a:lnTo>
                <a:lnTo>
                  <a:pt x="2876" y="2461"/>
                </a:lnTo>
                <a:lnTo>
                  <a:pt x="2933" y="2378"/>
                </a:lnTo>
                <a:lnTo>
                  <a:pt x="2986" y="2294"/>
                </a:lnTo>
                <a:lnTo>
                  <a:pt x="3034" y="2206"/>
                </a:lnTo>
                <a:lnTo>
                  <a:pt x="3076" y="2114"/>
                </a:lnTo>
                <a:lnTo>
                  <a:pt x="3113" y="2022"/>
                </a:lnTo>
                <a:lnTo>
                  <a:pt x="3145" y="1927"/>
                </a:lnTo>
                <a:lnTo>
                  <a:pt x="3171" y="1831"/>
                </a:lnTo>
                <a:lnTo>
                  <a:pt x="3191" y="1732"/>
                </a:lnTo>
                <a:lnTo>
                  <a:pt x="3206" y="1633"/>
                </a:lnTo>
                <a:lnTo>
                  <a:pt x="3215" y="1533"/>
                </a:lnTo>
                <a:lnTo>
                  <a:pt x="3218" y="1432"/>
                </a:lnTo>
                <a:lnTo>
                  <a:pt x="3215" y="1336"/>
                </a:lnTo>
                <a:lnTo>
                  <a:pt x="3207" y="1239"/>
                </a:lnTo>
                <a:lnTo>
                  <a:pt x="3194" y="1144"/>
                </a:lnTo>
                <a:lnTo>
                  <a:pt x="3175" y="1050"/>
                </a:lnTo>
                <a:lnTo>
                  <a:pt x="3152" y="957"/>
                </a:lnTo>
                <a:lnTo>
                  <a:pt x="3122" y="866"/>
                </a:lnTo>
                <a:lnTo>
                  <a:pt x="3088" y="777"/>
                </a:lnTo>
                <a:lnTo>
                  <a:pt x="3049" y="690"/>
                </a:lnTo>
                <a:lnTo>
                  <a:pt x="3005" y="604"/>
                </a:lnTo>
                <a:lnTo>
                  <a:pt x="2957" y="522"/>
                </a:lnTo>
                <a:lnTo>
                  <a:pt x="2904" y="442"/>
                </a:lnTo>
                <a:lnTo>
                  <a:pt x="2846" y="365"/>
                </a:lnTo>
                <a:lnTo>
                  <a:pt x="2784" y="290"/>
                </a:lnTo>
                <a:lnTo>
                  <a:pt x="2767" y="269"/>
                </a:lnTo>
                <a:lnTo>
                  <a:pt x="2755" y="244"/>
                </a:lnTo>
                <a:lnTo>
                  <a:pt x="2747" y="219"/>
                </a:lnTo>
                <a:lnTo>
                  <a:pt x="2743" y="191"/>
                </a:lnTo>
                <a:lnTo>
                  <a:pt x="2744" y="165"/>
                </a:lnTo>
                <a:lnTo>
                  <a:pt x="2749" y="139"/>
                </a:lnTo>
                <a:lnTo>
                  <a:pt x="2758" y="114"/>
                </a:lnTo>
                <a:lnTo>
                  <a:pt x="2772" y="90"/>
                </a:lnTo>
                <a:lnTo>
                  <a:pt x="2791" y="70"/>
                </a:lnTo>
                <a:lnTo>
                  <a:pt x="2811" y="48"/>
                </a:lnTo>
                <a:lnTo>
                  <a:pt x="2831" y="31"/>
                </a:lnTo>
                <a:lnTo>
                  <a:pt x="2854" y="18"/>
                </a:lnTo>
                <a:lnTo>
                  <a:pt x="2878" y="8"/>
                </a:lnTo>
                <a:lnTo>
                  <a:pt x="2904" y="2"/>
                </a:lnTo>
                <a:lnTo>
                  <a:pt x="2931"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1095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114864"/>
            </a:gs>
            <a:gs pos="72000">
              <a:schemeClr val="tx2">
                <a:lumMod val="60000"/>
                <a:lumOff val="40000"/>
              </a:schemeClr>
            </a:gs>
            <a:gs pos="100000">
              <a:schemeClr val="bg2">
                <a:lumMod val="75000"/>
              </a:schemeClr>
            </a:gs>
          </a:gsLst>
          <a:lin ang="0" scaled="1"/>
          <a:tileRect/>
        </a:gradFill>
        <a:effectLst/>
      </p:bgPr>
    </p:bg>
    <p:spTree>
      <p:nvGrpSpPr>
        <p:cNvPr id="1" name="">
          <a:extLst>
            <a:ext uri="{FF2B5EF4-FFF2-40B4-BE49-F238E27FC236}">
              <a16:creationId xmlns:a16="http://schemas.microsoft.com/office/drawing/2014/main" id="{FF81F525-111C-D840-A707-59D10C1834A2}"/>
            </a:ext>
          </a:extLst>
        </p:cNvPr>
        <p:cNvGrpSpPr/>
        <p:nvPr/>
      </p:nvGrpSpPr>
      <p:grpSpPr>
        <a:xfrm>
          <a:off x="0" y="0"/>
          <a:ext cx="0" cy="0"/>
          <a:chOff x="0" y="0"/>
          <a:chExt cx="0" cy="0"/>
        </a:xfrm>
      </p:grpSpPr>
      <p:grpSp>
        <p:nvGrpSpPr>
          <p:cNvPr id="30" name="Groupe 29">
            <a:extLst>
              <a:ext uri="{FF2B5EF4-FFF2-40B4-BE49-F238E27FC236}">
                <a16:creationId xmlns:a16="http://schemas.microsoft.com/office/drawing/2014/main" id="{311F32A5-7106-6461-6630-C15F1127C15B}"/>
              </a:ext>
            </a:extLst>
          </p:cNvPr>
          <p:cNvGrpSpPr/>
          <p:nvPr/>
        </p:nvGrpSpPr>
        <p:grpSpPr>
          <a:xfrm>
            <a:off x="9115257" y="419695"/>
            <a:ext cx="3023868" cy="6232050"/>
            <a:chOff x="9115257" y="419695"/>
            <a:chExt cx="3023868" cy="6232050"/>
          </a:xfrm>
        </p:grpSpPr>
        <p:sp>
          <p:nvSpPr>
            <p:cNvPr id="31" name="Cercle">
              <a:extLst>
                <a:ext uri="{FF2B5EF4-FFF2-40B4-BE49-F238E27FC236}">
                  <a16:creationId xmlns:a16="http://schemas.microsoft.com/office/drawing/2014/main" id="{86074F7B-7461-9728-F63C-327BA3A38684}"/>
                </a:ext>
              </a:extLst>
            </p:cNvPr>
            <p:cNvSpPr/>
            <p:nvPr/>
          </p:nvSpPr>
          <p:spPr>
            <a:xfrm>
              <a:off x="10694656" y="4501718"/>
              <a:ext cx="631849" cy="63184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7" name="Cercle">
              <a:extLst>
                <a:ext uri="{FF2B5EF4-FFF2-40B4-BE49-F238E27FC236}">
                  <a16:creationId xmlns:a16="http://schemas.microsoft.com/office/drawing/2014/main" id="{5435369C-2AEF-5767-437B-76569582D525}"/>
                </a:ext>
              </a:extLst>
            </p:cNvPr>
            <p:cNvSpPr/>
            <p:nvPr/>
          </p:nvSpPr>
          <p:spPr>
            <a:xfrm>
              <a:off x="9765916" y="3336509"/>
              <a:ext cx="362729"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8" name="Cercle">
              <a:extLst>
                <a:ext uri="{FF2B5EF4-FFF2-40B4-BE49-F238E27FC236}">
                  <a16:creationId xmlns:a16="http://schemas.microsoft.com/office/drawing/2014/main" id="{EA50D6CE-DC53-761C-F6AE-70C665BF6BD1}"/>
                </a:ext>
              </a:extLst>
            </p:cNvPr>
            <p:cNvSpPr/>
            <p:nvPr/>
          </p:nvSpPr>
          <p:spPr>
            <a:xfrm>
              <a:off x="10085521" y="2554525"/>
              <a:ext cx="555587" cy="555587"/>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9" name="Cercle">
              <a:extLst>
                <a:ext uri="{FF2B5EF4-FFF2-40B4-BE49-F238E27FC236}">
                  <a16:creationId xmlns:a16="http://schemas.microsoft.com/office/drawing/2014/main" id="{A5149C0D-A35F-E994-580A-C3C86163FCF7}"/>
                </a:ext>
              </a:extLst>
            </p:cNvPr>
            <p:cNvSpPr/>
            <p:nvPr/>
          </p:nvSpPr>
          <p:spPr>
            <a:xfrm>
              <a:off x="11611854" y="1550729"/>
              <a:ext cx="362729" cy="362729"/>
            </a:xfrm>
            <a:prstGeom prst="ellipse">
              <a:avLst/>
            </a:prstGeom>
            <a:solidFill>
              <a:schemeClr val="bg2">
                <a:lumMod val="90000"/>
              </a:schemeClr>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0" name="Cercle">
              <a:extLst>
                <a:ext uri="{FF2B5EF4-FFF2-40B4-BE49-F238E27FC236}">
                  <a16:creationId xmlns:a16="http://schemas.microsoft.com/office/drawing/2014/main" id="{4BEE732D-5D48-17EB-C375-744F53E312D7}"/>
                </a:ext>
              </a:extLst>
            </p:cNvPr>
            <p:cNvSpPr/>
            <p:nvPr/>
          </p:nvSpPr>
          <p:spPr>
            <a:xfrm>
              <a:off x="11776397" y="419695"/>
              <a:ext cx="362728"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1" name="Cercle">
              <a:extLst>
                <a:ext uri="{FF2B5EF4-FFF2-40B4-BE49-F238E27FC236}">
                  <a16:creationId xmlns:a16="http://schemas.microsoft.com/office/drawing/2014/main" id="{B8109EA6-CE2A-E146-840E-8C98FB37163E}"/>
                </a:ext>
              </a:extLst>
            </p:cNvPr>
            <p:cNvSpPr/>
            <p:nvPr/>
          </p:nvSpPr>
          <p:spPr>
            <a:xfrm>
              <a:off x="11543557" y="3176552"/>
              <a:ext cx="362728" cy="362729"/>
            </a:xfrm>
            <a:prstGeom prst="ellipse">
              <a:avLst/>
            </a:prstGeom>
            <a:solidFill>
              <a:schemeClr val="bg2">
                <a:lumMod val="90000"/>
              </a:schemeClr>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2" name="Cercle">
              <a:extLst>
                <a:ext uri="{FF2B5EF4-FFF2-40B4-BE49-F238E27FC236}">
                  <a16:creationId xmlns:a16="http://schemas.microsoft.com/office/drawing/2014/main" id="{B460884B-4888-2866-CAAB-882D1553BFAA}"/>
                </a:ext>
              </a:extLst>
            </p:cNvPr>
            <p:cNvSpPr/>
            <p:nvPr/>
          </p:nvSpPr>
          <p:spPr>
            <a:xfrm>
              <a:off x="11010580" y="5415933"/>
              <a:ext cx="362729" cy="362728"/>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3" name="Cercle">
              <a:extLst>
                <a:ext uri="{FF2B5EF4-FFF2-40B4-BE49-F238E27FC236}">
                  <a16:creationId xmlns:a16="http://schemas.microsoft.com/office/drawing/2014/main" id="{B4D45051-0491-D9FD-AA8F-5CC2C9FE7D88}"/>
                </a:ext>
              </a:extLst>
            </p:cNvPr>
            <p:cNvSpPr/>
            <p:nvPr/>
          </p:nvSpPr>
          <p:spPr>
            <a:xfrm>
              <a:off x="9605144" y="5523154"/>
              <a:ext cx="362728"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4" name="Cercle">
              <a:extLst>
                <a:ext uri="{FF2B5EF4-FFF2-40B4-BE49-F238E27FC236}">
                  <a16:creationId xmlns:a16="http://schemas.microsoft.com/office/drawing/2014/main" id="{4AF2BB01-6E49-58E7-57FA-E7861131C6C9}"/>
                </a:ext>
              </a:extLst>
            </p:cNvPr>
            <p:cNvSpPr/>
            <p:nvPr/>
          </p:nvSpPr>
          <p:spPr>
            <a:xfrm>
              <a:off x="9115257" y="6289016"/>
              <a:ext cx="362729"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5" name="Cercle">
              <a:extLst>
                <a:ext uri="{FF2B5EF4-FFF2-40B4-BE49-F238E27FC236}">
                  <a16:creationId xmlns:a16="http://schemas.microsoft.com/office/drawing/2014/main" id="{6CEA26CC-5719-A6A5-02B1-DC2C5814B108}"/>
                </a:ext>
              </a:extLst>
            </p:cNvPr>
            <p:cNvSpPr/>
            <p:nvPr/>
          </p:nvSpPr>
          <p:spPr>
            <a:xfrm>
              <a:off x="10761919" y="2126750"/>
              <a:ext cx="362728" cy="362730"/>
            </a:xfrm>
            <a:prstGeom prst="ellipse">
              <a:avLst/>
            </a:prstGeom>
            <a:solidFill>
              <a:schemeClr val="bg2">
                <a:lumMod val="90000"/>
              </a:schemeClr>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6" name="Cercle">
              <a:extLst>
                <a:ext uri="{FF2B5EF4-FFF2-40B4-BE49-F238E27FC236}">
                  <a16:creationId xmlns:a16="http://schemas.microsoft.com/office/drawing/2014/main" id="{C1AA040C-6B87-C6DE-0BE4-DF931BBD739D}"/>
                </a:ext>
              </a:extLst>
            </p:cNvPr>
            <p:cNvSpPr/>
            <p:nvPr/>
          </p:nvSpPr>
          <p:spPr>
            <a:xfrm>
              <a:off x="11145465" y="4410666"/>
              <a:ext cx="362729"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grpSp>
      <p:pic>
        <p:nvPicPr>
          <p:cNvPr id="47" name="Image 46" descr="Une image contenant texte, Police, logo, Graphique&#10;&#10;Description générée automatiquement">
            <a:extLst>
              <a:ext uri="{FF2B5EF4-FFF2-40B4-BE49-F238E27FC236}">
                <a16:creationId xmlns:a16="http://schemas.microsoft.com/office/drawing/2014/main" id="{84083E85-D150-7E3D-CD62-8D22AAC00E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5" y="55602"/>
            <a:ext cx="381884" cy="645438"/>
          </a:xfrm>
          <a:prstGeom prst="rect">
            <a:avLst/>
          </a:prstGeom>
        </p:spPr>
      </p:pic>
      <p:sp>
        <p:nvSpPr>
          <p:cNvPr id="2" name="ZoneTexte 1">
            <a:extLst>
              <a:ext uri="{FF2B5EF4-FFF2-40B4-BE49-F238E27FC236}">
                <a16:creationId xmlns:a16="http://schemas.microsoft.com/office/drawing/2014/main" id="{14149157-B768-DF8F-A3B9-6EC4A11FA3A5}"/>
              </a:ext>
            </a:extLst>
          </p:cNvPr>
          <p:cNvSpPr txBox="1"/>
          <p:nvPr/>
        </p:nvSpPr>
        <p:spPr>
          <a:xfrm>
            <a:off x="404674" y="1868900"/>
            <a:ext cx="874914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2400" b="1" i="0" u="none" strike="noStrike" kern="1200" cap="none" spc="0" normalizeH="0" baseline="0" noProof="0">
              <a:ln>
                <a:noFill/>
              </a:ln>
              <a:solidFill>
                <a:prstClr val="white"/>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CH"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1">
            <a:extLst>
              <a:ext uri="{FF2B5EF4-FFF2-40B4-BE49-F238E27FC236}">
                <a16:creationId xmlns:a16="http://schemas.microsoft.com/office/drawing/2014/main" id="{6A26BD9F-49E2-B0F6-9E30-D491F6838B27}"/>
              </a:ext>
            </a:extLst>
          </p:cNvPr>
          <p:cNvSpPr txBox="1">
            <a:spLocks/>
          </p:cNvSpPr>
          <p:nvPr/>
        </p:nvSpPr>
        <p:spPr>
          <a:xfrm>
            <a:off x="517092" y="844331"/>
            <a:ext cx="11157817" cy="4887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H" sz="1800" b="0" i="0" u="none" strike="noStrike" kern="1200" cap="none" spc="0" normalizeH="0" baseline="0" noProof="0">
              <a:ln>
                <a:noFill/>
              </a:ln>
              <a:solidFill>
                <a:srgbClr val="144B6A"/>
              </a:solidFill>
              <a:effectLst/>
              <a:uLnTx/>
              <a:uFillTx/>
              <a:latin typeface="Calibri" panose="020F0502020204030204"/>
              <a:ea typeface="+mn-ea"/>
              <a:cs typeface="+mn-cs"/>
            </a:endParaRPr>
          </a:p>
        </p:txBody>
      </p:sp>
      <p:sp>
        <p:nvSpPr>
          <p:cNvPr id="8" name="TextBox 29">
            <a:extLst>
              <a:ext uri="{FF2B5EF4-FFF2-40B4-BE49-F238E27FC236}">
                <a16:creationId xmlns:a16="http://schemas.microsoft.com/office/drawing/2014/main" id="{1BBAD78D-1078-4707-B47D-DEA9133319A9}"/>
              </a:ext>
            </a:extLst>
          </p:cNvPr>
          <p:cNvSpPr txBox="1">
            <a:spLocks noChangeArrowheads="1"/>
          </p:cNvSpPr>
          <p:nvPr/>
        </p:nvSpPr>
        <p:spPr bwMode="auto">
          <a:xfrm>
            <a:off x="596823" y="1858567"/>
            <a:ext cx="10242413" cy="4328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457200" indent="-457200">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285750" marR="0" lvl="0" indent="-285750" algn="l" defTabSz="914400" rtl="0" eaLnBrk="1" fontAlgn="auto" latinLnBrk="0" hangingPunct="1">
              <a:lnSpc>
                <a:spcPct val="150000"/>
              </a:lnSpc>
              <a:spcBef>
                <a:spcPts val="0"/>
              </a:spcBef>
              <a:spcAft>
                <a:spcPts val="0"/>
              </a:spcAft>
              <a:buClr>
                <a:schemeClr val="bg1"/>
              </a:buClr>
              <a:buSzTx/>
              <a:buFont typeface="Arial" panose="020B0604020202020204" pitchFamily="34" charset="0"/>
              <a:buChar char="•"/>
              <a:tabLst/>
              <a:defRPr/>
            </a:pPr>
            <a:r>
              <a:rPr kumimoji="0" lang="fr-CH" sz="2400" b="0" i="0" u="none" strike="noStrike" kern="1200" cap="none" spc="0" normalizeH="0" baseline="0" noProof="0" dirty="0">
                <a:ln>
                  <a:noFill/>
                </a:ln>
                <a:solidFill>
                  <a:prstClr val="white"/>
                </a:solidFill>
                <a:effectLst/>
                <a:uLnTx/>
                <a:uFillTx/>
                <a:latin typeface="Calibri" panose="020F0502020204030204"/>
                <a:cs typeface="Arial"/>
                <a:sym typeface="Helvetica Neue" charset="0"/>
              </a:rPr>
              <a:t>4 école</a:t>
            </a:r>
            <a:r>
              <a:rPr lang="fr-CH" sz="2400" b="0" dirty="0">
                <a:solidFill>
                  <a:prstClr val="white"/>
                </a:solidFill>
                <a:latin typeface="Calibri" panose="020F0502020204030204"/>
                <a:cs typeface="Arial"/>
              </a:rPr>
              <a:t>s 1-4P</a:t>
            </a:r>
          </a:p>
          <a:p>
            <a:pPr marL="571500" lvl="1">
              <a:lnSpc>
                <a:spcPct val="150000"/>
              </a:lnSpc>
              <a:buClr>
                <a:schemeClr val="bg1"/>
              </a:buClr>
              <a:buFont typeface="Arial" panose="020B0604020202020204" pitchFamily="34" charset="0"/>
              <a:buChar char="•"/>
              <a:defRPr/>
            </a:pPr>
            <a:r>
              <a:rPr kumimoji="0" lang="fr-CH" sz="1800" b="0" i="0" strike="noStrike" kern="1200" cap="none" spc="0" normalizeH="0" baseline="0" noProof="0" dirty="0">
                <a:ln>
                  <a:noFill/>
                </a:ln>
                <a:solidFill>
                  <a:prstClr val="white"/>
                </a:solidFill>
                <a:effectLst/>
                <a:uLnTx/>
                <a:uFillTx/>
                <a:latin typeface="Calibri" panose="020F0502020204030204"/>
                <a:cs typeface="Arial"/>
                <a:sym typeface="Helvetica Neue" charset="0"/>
              </a:rPr>
              <a:t>Duillier</a:t>
            </a:r>
          </a:p>
          <a:p>
            <a:pPr marL="571500" lvl="1">
              <a:lnSpc>
                <a:spcPct val="150000"/>
              </a:lnSpc>
              <a:buClr>
                <a:schemeClr val="bg1"/>
              </a:buClr>
              <a:buFont typeface="Arial" panose="020B0604020202020204" pitchFamily="34" charset="0"/>
              <a:buChar char="•"/>
              <a:defRPr/>
            </a:pPr>
            <a:r>
              <a:rPr kumimoji="0" lang="fr-CH" sz="1800" b="0" i="0" strike="noStrike" kern="1200" cap="none" spc="0" normalizeH="0" baseline="0" noProof="0" dirty="0" err="1">
                <a:ln>
                  <a:noFill/>
                </a:ln>
                <a:solidFill>
                  <a:prstClr val="white"/>
                </a:solidFill>
                <a:effectLst/>
                <a:uLnTx/>
                <a:uFillTx/>
                <a:latin typeface="Calibri" panose="020F0502020204030204"/>
                <a:cs typeface="Arial"/>
                <a:sym typeface="Helvetica Neue" charset="0"/>
              </a:rPr>
              <a:t>Begnins</a:t>
            </a:r>
            <a:endParaRPr lang="fr-CH" sz="1800" b="0" i="0" strike="noStrike" kern="1200" cap="none" spc="0" normalizeH="0" baseline="0" noProof="0" err="1">
              <a:ln>
                <a:noFill/>
              </a:ln>
              <a:solidFill>
                <a:prstClr val="white"/>
              </a:solidFill>
              <a:effectLst/>
              <a:uLnTx/>
              <a:uFillTx/>
              <a:latin typeface="Calibri" panose="020F0502020204030204"/>
              <a:cs typeface="Arial"/>
            </a:endParaRPr>
          </a:p>
          <a:p>
            <a:pPr marL="571500" lvl="1">
              <a:lnSpc>
                <a:spcPct val="150000"/>
              </a:lnSpc>
              <a:buClr>
                <a:schemeClr val="bg1"/>
              </a:buClr>
              <a:buFont typeface="Arial" panose="020B0604020202020204" pitchFamily="34" charset="0"/>
              <a:buChar char="•"/>
              <a:defRPr/>
            </a:pPr>
            <a:r>
              <a:rPr lang="fr-CH" sz="1800" b="0" dirty="0">
                <a:solidFill>
                  <a:prstClr val="white"/>
                </a:solidFill>
                <a:latin typeface="Calibri" panose="020F0502020204030204"/>
                <a:cs typeface="Arial"/>
              </a:rPr>
              <a:t>Bassins</a:t>
            </a:r>
          </a:p>
          <a:p>
            <a:pPr marL="571500" lvl="1">
              <a:lnSpc>
                <a:spcPct val="150000"/>
              </a:lnSpc>
              <a:buClr>
                <a:schemeClr val="bg1"/>
              </a:buClr>
              <a:buFont typeface="Arial" panose="020B0604020202020204" pitchFamily="34" charset="0"/>
              <a:buChar char="•"/>
              <a:defRPr/>
            </a:pPr>
            <a:r>
              <a:rPr kumimoji="0" lang="fr-CH" sz="1800" b="0" i="0" strike="noStrike" kern="1200" cap="none" spc="0" normalizeH="0" baseline="0" noProof="0" dirty="0" err="1">
                <a:ln>
                  <a:noFill/>
                </a:ln>
                <a:solidFill>
                  <a:prstClr val="white"/>
                </a:solidFill>
                <a:effectLst/>
                <a:uLnTx/>
                <a:uFillTx/>
                <a:latin typeface="Calibri" panose="020F0502020204030204"/>
                <a:cs typeface="Arial"/>
                <a:sym typeface="Helvetica Neue" charset="0"/>
              </a:rPr>
              <a:t>Saint-G</a:t>
            </a:r>
            <a:r>
              <a:rPr lang="fr-CH" sz="1800" b="0" dirty="0" err="1">
                <a:solidFill>
                  <a:prstClr val="white"/>
                </a:solidFill>
                <a:latin typeface="Calibri" panose="020F0502020204030204"/>
                <a:cs typeface="Arial"/>
              </a:rPr>
              <a:t>eorge</a:t>
            </a:r>
            <a:endParaRPr lang="fr-CH" sz="1800" b="0" dirty="0">
              <a:solidFill>
                <a:prstClr val="white"/>
              </a:solidFill>
              <a:latin typeface="Calibri" panose="020F0502020204030204"/>
              <a:cs typeface="Arial"/>
            </a:endParaRPr>
          </a:p>
          <a:p>
            <a:pPr marL="285750" lvl="1" indent="0">
              <a:lnSpc>
                <a:spcPct val="150000"/>
              </a:lnSpc>
              <a:buClr>
                <a:schemeClr val="bg1"/>
              </a:buClr>
              <a:defRPr/>
            </a:pPr>
            <a:endParaRPr lang="fr-CH" sz="1800" b="0" dirty="0">
              <a:solidFill>
                <a:prstClr val="white"/>
              </a:solidFill>
              <a:latin typeface="Calibri" panose="020F0502020204030204"/>
              <a:cs typeface="Arial"/>
            </a:endParaRPr>
          </a:p>
          <a:p>
            <a:pPr marL="0" indent="0">
              <a:lnSpc>
                <a:spcPct val="150000"/>
              </a:lnSpc>
              <a:buClr>
                <a:schemeClr val="bg1"/>
              </a:buClr>
              <a:defRPr/>
            </a:pPr>
            <a:r>
              <a:rPr lang="fr-CH" sz="2400" b="0" dirty="0">
                <a:solidFill>
                  <a:prstClr val="white"/>
                </a:solidFill>
                <a:latin typeface="Calibri" panose="020F0502020204030204"/>
                <a:cs typeface="Arial"/>
              </a:rPr>
              <a:t>L’objectif est de vous donner les villages le plus vite possible. Les classes vous seront annoncées dès finalisation de la répartition afin que les portes ouvertes</a:t>
            </a:r>
            <a:br>
              <a:rPr lang="fr-CH" sz="2400" b="0" dirty="0">
                <a:latin typeface="Calibri" panose="020F0502020204030204"/>
                <a:cs typeface="Arial"/>
              </a:rPr>
            </a:br>
            <a:r>
              <a:rPr lang="fr-CH" sz="2400" b="0" dirty="0">
                <a:solidFill>
                  <a:prstClr val="white"/>
                </a:solidFill>
                <a:latin typeface="Calibri" panose="020F0502020204030204"/>
                <a:cs typeface="Arial"/>
              </a:rPr>
              <a:t>se fassent dans la future classe de votre enfant le </a:t>
            </a:r>
            <a:r>
              <a:rPr lang="fr-CH" sz="2400" dirty="0">
                <a:solidFill>
                  <a:prstClr val="white"/>
                </a:solidFill>
                <a:latin typeface="Calibri" panose="020F0502020204030204"/>
                <a:cs typeface="Arial"/>
              </a:rPr>
              <a:t>9 juin 2026</a:t>
            </a:r>
            <a:r>
              <a:rPr lang="fr-CH" sz="2400" b="0" dirty="0">
                <a:solidFill>
                  <a:prstClr val="white"/>
                </a:solidFill>
                <a:latin typeface="Calibri" panose="020F0502020204030204"/>
                <a:cs typeface="Arial"/>
              </a:rPr>
              <a:t>. </a:t>
            </a:r>
          </a:p>
        </p:txBody>
      </p:sp>
      <p:sp>
        <p:nvSpPr>
          <p:cNvPr id="9" name="Title 2">
            <a:extLst>
              <a:ext uri="{FF2B5EF4-FFF2-40B4-BE49-F238E27FC236}">
                <a16:creationId xmlns:a16="http://schemas.microsoft.com/office/drawing/2014/main" id="{226B21FD-FF2F-7684-E66B-A1937E19395A}"/>
              </a:ext>
            </a:extLst>
          </p:cNvPr>
          <p:cNvSpPr txBox="1">
            <a:spLocks/>
          </p:cNvSpPr>
          <p:nvPr/>
        </p:nvSpPr>
        <p:spPr>
          <a:xfrm>
            <a:off x="508001" y="455085"/>
            <a:ext cx="11157817" cy="131365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CH">
                <a:solidFill>
                  <a:prstClr val="white"/>
                </a:solidFill>
                <a:latin typeface="Calibri" panose="020F0502020204030204"/>
              </a:rPr>
              <a:t>Enclassement des élèves</a:t>
            </a:r>
            <a:endParaRPr kumimoji="0" lang="fr-CH" sz="4400" b="0" i="0" u="none" strike="noStrike" kern="1200" cap="none" spc="0" normalizeH="0" baseline="0" noProof="0">
              <a:ln>
                <a:noFill/>
              </a:ln>
              <a:solidFill>
                <a:prstClr val="white"/>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346258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114864"/>
            </a:gs>
            <a:gs pos="72000">
              <a:schemeClr val="tx2">
                <a:lumMod val="60000"/>
                <a:lumOff val="40000"/>
              </a:schemeClr>
            </a:gs>
            <a:gs pos="100000">
              <a:schemeClr val="bg2">
                <a:lumMod val="75000"/>
              </a:schemeClr>
            </a:gs>
          </a:gsLst>
          <a:lin ang="0" scaled="1"/>
          <a:tileRect/>
        </a:gradFill>
        <a:effectLst/>
      </p:bgPr>
    </p:bg>
    <p:spTree>
      <p:nvGrpSpPr>
        <p:cNvPr id="1" name="">
          <a:extLst>
            <a:ext uri="{FF2B5EF4-FFF2-40B4-BE49-F238E27FC236}">
              <a16:creationId xmlns:a16="http://schemas.microsoft.com/office/drawing/2014/main" id="{054C7FBB-A1A0-41D2-5D1A-6814DAA135C9}"/>
            </a:ext>
          </a:extLst>
        </p:cNvPr>
        <p:cNvGrpSpPr/>
        <p:nvPr/>
      </p:nvGrpSpPr>
      <p:grpSpPr>
        <a:xfrm>
          <a:off x="0" y="0"/>
          <a:ext cx="0" cy="0"/>
          <a:chOff x="0" y="0"/>
          <a:chExt cx="0" cy="0"/>
        </a:xfrm>
      </p:grpSpPr>
      <p:grpSp>
        <p:nvGrpSpPr>
          <p:cNvPr id="30" name="Groupe 29">
            <a:extLst>
              <a:ext uri="{FF2B5EF4-FFF2-40B4-BE49-F238E27FC236}">
                <a16:creationId xmlns:a16="http://schemas.microsoft.com/office/drawing/2014/main" id="{DE09A402-2BE2-5665-D380-897C7082D016}"/>
              </a:ext>
            </a:extLst>
          </p:cNvPr>
          <p:cNvGrpSpPr/>
          <p:nvPr/>
        </p:nvGrpSpPr>
        <p:grpSpPr>
          <a:xfrm>
            <a:off x="9115257" y="419695"/>
            <a:ext cx="3023868" cy="6232050"/>
            <a:chOff x="9115257" y="419695"/>
            <a:chExt cx="3023868" cy="6232050"/>
          </a:xfrm>
        </p:grpSpPr>
        <p:sp>
          <p:nvSpPr>
            <p:cNvPr id="31" name="Cercle">
              <a:extLst>
                <a:ext uri="{FF2B5EF4-FFF2-40B4-BE49-F238E27FC236}">
                  <a16:creationId xmlns:a16="http://schemas.microsoft.com/office/drawing/2014/main" id="{29E4B1E3-57F3-FDBC-9F07-99B3AF558D57}"/>
                </a:ext>
              </a:extLst>
            </p:cNvPr>
            <p:cNvSpPr/>
            <p:nvPr/>
          </p:nvSpPr>
          <p:spPr>
            <a:xfrm>
              <a:off x="10694656" y="4501718"/>
              <a:ext cx="631849" cy="63184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7" name="Cercle">
              <a:extLst>
                <a:ext uri="{FF2B5EF4-FFF2-40B4-BE49-F238E27FC236}">
                  <a16:creationId xmlns:a16="http://schemas.microsoft.com/office/drawing/2014/main" id="{1365B90C-4EA0-7C90-8A33-22F054C026EA}"/>
                </a:ext>
              </a:extLst>
            </p:cNvPr>
            <p:cNvSpPr/>
            <p:nvPr/>
          </p:nvSpPr>
          <p:spPr>
            <a:xfrm>
              <a:off x="9765916" y="3336509"/>
              <a:ext cx="362729"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8" name="Cercle">
              <a:extLst>
                <a:ext uri="{FF2B5EF4-FFF2-40B4-BE49-F238E27FC236}">
                  <a16:creationId xmlns:a16="http://schemas.microsoft.com/office/drawing/2014/main" id="{62A95836-CFEE-C190-174B-1E29F9F2E7BD}"/>
                </a:ext>
              </a:extLst>
            </p:cNvPr>
            <p:cNvSpPr/>
            <p:nvPr/>
          </p:nvSpPr>
          <p:spPr>
            <a:xfrm>
              <a:off x="10085521" y="2554525"/>
              <a:ext cx="555587" cy="555587"/>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9" name="Cercle">
              <a:extLst>
                <a:ext uri="{FF2B5EF4-FFF2-40B4-BE49-F238E27FC236}">
                  <a16:creationId xmlns:a16="http://schemas.microsoft.com/office/drawing/2014/main" id="{49600C8C-4160-0273-CDDC-9CD0D9E5F199}"/>
                </a:ext>
              </a:extLst>
            </p:cNvPr>
            <p:cNvSpPr/>
            <p:nvPr/>
          </p:nvSpPr>
          <p:spPr>
            <a:xfrm>
              <a:off x="11611854" y="1550729"/>
              <a:ext cx="362729" cy="362729"/>
            </a:xfrm>
            <a:prstGeom prst="ellipse">
              <a:avLst/>
            </a:prstGeom>
            <a:solidFill>
              <a:schemeClr val="bg2">
                <a:lumMod val="90000"/>
              </a:schemeClr>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0" name="Cercle">
              <a:extLst>
                <a:ext uri="{FF2B5EF4-FFF2-40B4-BE49-F238E27FC236}">
                  <a16:creationId xmlns:a16="http://schemas.microsoft.com/office/drawing/2014/main" id="{EFFC96E2-744A-7AC4-258C-AE37BDDCC6EA}"/>
                </a:ext>
              </a:extLst>
            </p:cNvPr>
            <p:cNvSpPr/>
            <p:nvPr/>
          </p:nvSpPr>
          <p:spPr>
            <a:xfrm>
              <a:off x="11776397" y="419695"/>
              <a:ext cx="362728"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1" name="Cercle">
              <a:extLst>
                <a:ext uri="{FF2B5EF4-FFF2-40B4-BE49-F238E27FC236}">
                  <a16:creationId xmlns:a16="http://schemas.microsoft.com/office/drawing/2014/main" id="{AC7DE558-5E72-B737-AA26-FDA65537B589}"/>
                </a:ext>
              </a:extLst>
            </p:cNvPr>
            <p:cNvSpPr/>
            <p:nvPr/>
          </p:nvSpPr>
          <p:spPr>
            <a:xfrm>
              <a:off x="11543557" y="3176552"/>
              <a:ext cx="362728" cy="362729"/>
            </a:xfrm>
            <a:prstGeom prst="ellipse">
              <a:avLst/>
            </a:prstGeom>
            <a:solidFill>
              <a:schemeClr val="bg2">
                <a:lumMod val="90000"/>
              </a:schemeClr>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2" name="Cercle">
              <a:extLst>
                <a:ext uri="{FF2B5EF4-FFF2-40B4-BE49-F238E27FC236}">
                  <a16:creationId xmlns:a16="http://schemas.microsoft.com/office/drawing/2014/main" id="{2D311126-B4D9-03EB-FF95-47250775A502}"/>
                </a:ext>
              </a:extLst>
            </p:cNvPr>
            <p:cNvSpPr/>
            <p:nvPr/>
          </p:nvSpPr>
          <p:spPr>
            <a:xfrm>
              <a:off x="11010580" y="5415933"/>
              <a:ext cx="362729" cy="362728"/>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3" name="Cercle">
              <a:extLst>
                <a:ext uri="{FF2B5EF4-FFF2-40B4-BE49-F238E27FC236}">
                  <a16:creationId xmlns:a16="http://schemas.microsoft.com/office/drawing/2014/main" id="{470B505E-7244-0A05-37B8-5DC7C15FD968}"/>
                </a:ext>
              </a:extLst>
            </p:cNvPr>
            <p:cNvSpPr/>
            <p:nvPr/>
          </p:nvSpPr>
          <p:spPr>
            <a:xfrm>
              <a:off x="9605144" y="5523154"/>
              <a:ext cx="362728"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4" name="Cercle">
              <a:extLst>
                <a:ext uri="{FF2B5EF4-FFF2-40B4-BE49-F238E27FC236}">
                  <a16:creationId xmlns:a16="http://schemas.microsoft.com/office/drawing/2014/main" id="{F71E1E76-15C7-86A7-F371-DD564906F6FA}"/>
                </a:ext>
              </a:extLst>
            </p:cNvPr>
            <p:cNvSpPr/>
            <p:nvPr/>
          </p:nvSpPr>
          <p:spPr>
            <a:xfrm>
              <a:off x="9115257" y="6289016"/>
              <a:ext cx="362729"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5" name="Cercle">
              <a:extLst>
                <a:ext uri="{FF2B5EF4-FFF2-40B4-BE49-F238E27FC236}">
                  <a16:creationId xmlns:a16="http://schemas.microsoft.com/office/drawing/2014/main" id="{5CBEAD74-D973-3619-B116-84333AAD6481}"/>
                </a:ext>
              </a:extLst>
            </p:cNvPr>
            <p:cNvSpPr/>
            <p:nvPr/>
          </p:nvSpPr>
          <p:spPr>
            <a:xfrm>
              <a:off x="10761919" y="2126750"/>
              <a:ext cx="362728" cy="362730"/>
            </a:xfrm>
            <a:prstGeom prst="ellipse">
              <a:avLst/>
            </a:prstGeom>
            <a:solidFill>
              <a:schemeClr val="bg2">
                <a:lumMod val="90000"/>
              </a:schemeClr>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6" name="Cercle">
              <a:extLst>
                <a:ext uri="{FF2B5EF4-FFF2-40B4-BE49-F238E27FC236}">
                  <a16:creationId xmlns:a16="http://schemas.microsoft.com/office/drawing/2014/main" id="{A8D57686-C876-300C-337A-5CD45757A734}"/>
                </a:ext>
              </a:extLst>
            </p:cNvPr>
            <p:cNvSpPr/>
            <p:nvPr/>
          </p:nvSpPr>
          <p:spPr>
            <a:xfrm>
              <a:off x="11145465" y="4410666"/>
              <a:ext cx="362729" cy="362729"/>
            </a:xfrm>
            <a:prstGeom prst="ellipse">
              <a:avLst/>
            </a:prstGeom>
            <a:solidFill>
              <a:srgbClr val="144B6A"/>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kumimoji="0" sz="1600" b="0" i="0" u="none" strike="noStrike" kern="1200" cap="none" spc="0" normalizeH="0" baseline="0" noProof="0">
                <a:ln>
                  <a:noFill/>
                </a:ln>
                <a:solidFill>
                  <a:srgbClr val="4186D1"/>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grpSp>
      <p:pic>
        <p:nvPicPr>
          <p:cNvPr id="47" name="Image 46" descr="Une image contenant texte, Police, logo, Graphique&#10;&#10;Description générée automatiquement">
            <a:extLst>
              <a:ext uri="{FF2B5EF4-FFF2-40B4-BE49-F238E27FC236}">
                <a16:creationId xmlns:a16="http://schemas.microsoft.com/office/drawing/2014/main" id="{C258EB75-C3CD-9937-3FD7-1E45C325C8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5" y="55602"/>
            <a:ext cx="381884" cy="645438"/>
          </a:xfrm>
          <a:prstGeom prst="rect">
            <a:avLst/>
          </a:prstGeom>
        </p:spPr>
      </p:pic>
      <p:sp>
        <p:nvSpPr>
          <p:cNvPr id="3" name="Text Placeholder 1">
            <a:extLst>
              <a:ext uri="{FF2B5EF4-FFF2-40B4-BE49-F238E27FC236}">
                <a16:creationId xmlns:a16="http://schemas.microsoft.com/office/drawing/2014/main" id="{8C94FC8B-6D42-6BB8-F2D0-F12A256905CD}"/>
              </a:ext>
            </a:extLst>
          </p:cNvPr>
          <p:cNvSpPr txBox="1">
            <a:spLocks/>
          </p:cNvSpPr>
          <p:nvPr/>
        </p:nvSpPr>
        <p:spPr>
          <a:xfrm>
            <a:off x="517092" y="844331"/>
            <a:ext cx="11157817" cy="4887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H" sz="1800" b="0" i="0" u="none" strike="noStrike" kern="1200" cap="none" spc="0" normalizeH="0" baseline="0" noProof="0">
              <a:ln>
                <a:noFill/>
              </a:ln>
              <a:solidFill>
                <a:srgbClr val="144B6A"/>
              </a:solidFill>
              <a:effectLst/>
              <a:uLnTx/>
              <a:uFillTx/>
              <a:latin typeface="Calibri" panose="020F0502020204030204"/>
              <a:ea typeface="+mn-ea"/>
              <a:cs typeface="+mn-cs"/>
            </a:endParaRPr>
          </a:p>
        </p:txBody>
      </p:sp>
      <p:sp>
        <p:nvSpPr>
          <p:cNvPr id="10" name="Shape 18864">
            <a:extLst>
              <a:ext uri="{FF2B5EF4-FFF2-40B4-BE49-F238E27FC236}">
                <a16:creationId xmlns:a16="http://schemas.microsoft.com/office/drawing/2014/main" id="{31F14707-E9F5-DC57-D95C-D0A45132C542}"/>
              </a:ext>
            </a:extLst>
          </p:cNvPr>
          <p:cNvSpPr/>
          <p:nvPr/>
        </p:nvSpPr>
        <p:spPr>
          <a:xfrm>
            <a:off x="6923356" y="1644556"/>
            <a:ext cx="4808150" cy="44724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914400">
              <a:lnSpc>
                <a:spcPct val="80000"/>
              </a:lnSpc>
              <a:defRPr sz="3000">
                <a:solidFill>
                  <a:srgbClr val="78BE42"/>
                </a:solidFill>
                <a:latin typeface="Roboto Bold"/>
                <a:ea typeface="Roboto Bold"/>
                <a:cs typeface="Roboto Bold"/>
                <a:sym typeface="Roboto 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sz="1800">
                <a:solidFill>
                  <a:srgbClr val="000000"/>
                </a:solidFill>
              </a:defRPr>
            </a:pPr>
            <a:endParaRPr lang="fr-CH" sz="2000" b="1" i="0" u="none" strike="noStrike" kern="1200" cap="none" spc="0" normalizeH="0" baseline="0" noProof="0">
              <a:ln>
                <a:noFill/>
              </a:ln>
              <a:solidFill>
                <a:prstClr val="white"/>
              </a:solidFill>
              <a:effectLst/>
              <a:uLnTx/>
              <a:uFillTx/>
              <a:latin typeface="Calibri"/>
              <a:ea typeface="Roboto Bold"/>
            </a:endParaRPr>
          </a:p>
          <a:p>
            <a:pPr>
              <a:defRPr sz="1800">
                <a:solidFill>
                  <a:srgbClr val="000000"/>
                </a:solidFill>
              </a:defRPr>
            </a:pPr>
            <a:endParaRPr lang="fr-FR">
              <a:solidFill>
                <a:prstClr val="white"/>
              </a:solidFill>
            </a:endParaRPr>
          </a:p>
        </p:txBody>
      </p:sp>
      <p:sp>
        <p:nvSpPr>
          <p:cNvPr id="11" name="TextBox 12">
            <a:extLst>
              <a:ext uri="{FF2B5EF4-FFF2-40B4-BE49-F238E27FC236}">
                <a16:creationId xmlns:a16="http://schemas.microsoft.com/office/drawing/2014/main" id="{B57B236A-6948-123D-6A99-2ECBD86BAADF}"/>
              </a:ext>
            </a:extLst>
          </p:cNvPr>
          <p:cNvSpPr txBox="1"/>
          <p:nvPr/>
        </p:nvSpPr>
        <p:spPr>
          <a:xfrm>
            <a:off x="6674554" y="1201676"/>
            <a:ext cx="4956998" cy="954107"/>
          </a:xfrm>
          <a:prstGeom prst="rect">
            <a:avLst/>
          </a:prstGeom>
          <a:noFill/>
        </p:spPr>
        <p:txBody>
          <a:bodyPr wrap="none" lIns="91440" tIns="45720" rIns="91440" bIns="45720" rtlCol="0" anchor="t">
            <a:spAutoFit/>
          </a:bodyPr>
          <a:lstStyle/>
          <a:p>
            <a:pPr>
              <a:defRPr/>
            </a:pPr>
            <a:r>
              <a:rPr lang="en-US" sz="2800" dirty="0">
                <a:solidFill>
                  <a:prstClr val="white"/>
                </a:solidFill>
                <a:latin typeface="Calibri" panose="020F0502020204030204"/>
              </a:rPr>
              <a:t>Anne-Laure </a:t>
            </a:r>
            <a:r>
              <a:rPr lang="fr-CH" sz="2800" dirty="0">
                <a:solidFill>
                  <a:prstClr val="white"/>
                </a:solidFill>
                <a:latin typeface="Calibri" panose="020F0502020204030204"/>
              </a:rPr>
              <a:t>Treuthardt Bellmann</a:t>
            </a:r>
            <a:endParaRPr lang="fr-CH" sz="2800" dirty="0">
              <a:solidFill>
                <a:prstClr val="white"/>
              </a:solidFill>
              <a:latin typeface="Calibri" panose="020F0502020204030204"/>
              <a:cs typeface="Calibri"/>
            </a:endParaRPr>
          </a:p>
          <a:p>
            <a:pPr>
              <a:defRPr/>
            </a:pPr>
            <a:r>
              <a:rPr lang="fr-CH" sz="2800" dirty="0">
                <a:solidFill>
                  <a:prstClr val="white"/>
                </a:solidFill>
                <a:latin typeface="Calibri" panose="020F0502020204030204"/>
                <a:cs typeface="Calibri"/>
              </a:rPr>
              <a:t>Eva Haldi</a:t>
            </a:r>
          </a:p>
        </p:txBody>
      </p:sp>
      <p:grpSp>
        <p:nvGrpSpPr>
          <p:cNvPr id="12" name="Group 14">
            <a:extLst>
              <a:ext uri="{FF2B5EF4-FFF2-40B4-BE49-F238E27FC236}">
                <a16:creationId xmlns:a16="http://schemas.microsoft.com/office/drawing/2014/main" id="{1E3300C6-F17D-E7F4-6282-35C2E11E3598}"/>
              </a:ext>
            </a:extLst>
          </p:cNvPr>
          <p:cNvGrpSpPr/>
          <p:nvPr/>
        </p:nvGrpSpPr>
        <p:grpSpPr>
          <a:xfrm flipH="1">
            <a:off x="7108449" y="2291502"/>
            <a:ext cx="207524" cy="202584"/>
            <a:chOff x="8674098" y="10443109"/>
            <a:chExt cx="1522330" cy="1486085"/>
          </a:xfrm>
          <a:solidFill>
            <a:schemeClr val="accent3">
              <a:lumMod val="40000"/>
              <a:lumOff val="60000"/>
            </a:schemeClr>
          </a:solidFill>
          <a:effectLst/>
        </p:grpSpPr>
        <p:sp>
          <p:nvSpPr>
            <p:cNvPr id="13" name="Shape 5356">
              <a:extLst>
                <a:ext uri="{FF2B5EF4-FFF2-40B4-BE49-F238E27FC236}">
                  <a16:creationId xmlns:a16="http://schemas.microsoft.com/office/drawing/2014/main" id="{BDA3F8D4-8C3D-B975-08AD-0611454EFC1F}"/>
                </a:ext>
              </a:extLst>
            </p:cNvPr>
            <p:cNvSpPr/>
            <p:nvPr/>
          </p:nvSpPr>
          <p:spPr>
            <a:xfrm>
              <a:off x="8674098"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sp>
          <p:nvSpPr>
            <p:cNvPr id="14" name="Shape 5356">
              <a:extLst>
                <a:ext uri="{FF2B5EF4-FFF2-40B4-BE49-F238E27FC236}">
                  <a16:creationId xmlns:a16="http://schemas.microsoft.com/office/drawing/2014/main" id="{8DC9EB52-D612-F811-B706-719B0D7E267D}"/>
                </a:ext>
              </a:extLst>
            </p:cNvPr>
            <p:cNvSpPr/>
            <p:nvPr/>
          </p:nvSpPr>
          <p:spPr>
            <a:xfrm flipH="1">
              <a:off x="9435263"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grpSp>
      <p:grpSp>
        <p:nvGrpSpPr>
          <p:cNvPr id="15" name="Group 17">
            <a:extLst>
              <a:ext uri="{FF2B5EF4-FFF2-40B4-BE49-F238E27FC236}">
                <a16:creationId xmlns:a16="http://schemas.microsoft.com/office/drawing/2014/main" id="{29F2438B-3200-3D4B-F164-7F1BCA7649BA}"/>
              </a:ext>
            </a:extLst>
          </p:cNvPr>
          <p:cNvGrpSpPr/>
          <p:nvPr/>
        </p:nvGrpSpPr>
        <p:grpSpPr>
          <a:xfrm flipH="1">
            <a:off x="6809158" y="2291502"/>
            <a:ext cx="207524" cy="202584"/>
            <a:chOff x="8674098" y="10443109"/>
            <a:chExt cx="1522330" cy="1486085"/>
          </a:xfrm>
          <a:solidFill>
            <a:schemeClr val="accent3">
              <a:lumMod val="40000"/>
              <a:lumOff val="60000"/>
            </a:schemeClr>
          </a:solidFill>
          <a:effectLst/>
        </p:grpSpPr>
        <p:sp>
          <p:nvSpPr>
            <p:cNvPr id="16" name="Shape 5356">
              <a:extLst>
                <a:ext uri="{FF2B5EF4-FFF2-40B4-BE49-F238E27FC236}">
                  <a16:creationId xmlns:a16="http://schemas.microsoft.com/office/drawing/2014/main" id="{99218A64-436E-AC11-AD86-26DD4CCC7D97}"/>
                </a:ext>
              </a:extLst>
            </p:cNvPr>
            <p:cNvSpPr/>
            <p:nvPr/>
          </p:nvSpPr>
          <p:spPr>
            <a:xfrm>
              <a:off x="8674098"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sp>
          <p:nvSpPr>
            <p:cNvPr id="17" name="Shape 5356">
              <a:extLst>
                <a:ext uri="{FF2B5EF4-FFF2-40B4-BE49-F238E27FC236}">
                  <a16:creationId xmlns:a16="http://schemas.microsoft.com/office/drawing/2014/main" id="{3A273C13-8445-4207-B278-116BCD84B371}"/>
                </a:ext>
              </a:extLst>
            </p:cNvPr>
            <p:cNvSpPr/>
            <p:nvPr/>
          </p:nvSpPr>
          <p:spPr>
            <a:xfrm flipH="1">
              <a:off x="9435263"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grpSp>
      <p:grpSp>
        <p:nvGrpSpPr>
          <p:cNvPr id="18" name="Group 20">
            <a:extLst>
              <a:ext uri="{FF2B5EF4-FFF2-40B4-BE49-F238E27FC236}">
                <a16:creationId xmlns:a16="http://schemas.microsoft.com/office/drawing/2014/main" id="{F098E75A-6E23-07FA-6C80-EC3CAB7BCCF0}"/>
              </a:ext>
            </a:extLst>
          </p:cNvPr>
          <p:cNvGrpSpPr/>
          <p:nvPr/>
        </p:nvGrpSpPr>
        <p:grpSpPr>
          <a:xfrm flipH="1">
            <a:off x="7407740" y="2291496"/>
            <a:ext cx="207524" cy="202584"/>
            <a:chOff x="8674098" y="10443109"/>
            <a:chExt cx="1522330" cy="1486085"/>
          </a:xfrm>
          <a:solidFill>
            <a:schemeClr val="accent3">
              <a:lumMod val="40000"/>
              <a:lumOff val="60000"/>
            </a:schemeClr>
          </a:solidFill>
          <a:effectLst/>
        </p:grpSpPr>
        <p:sp>
          <p:nvSpPr>
            <p:cNvPr id="19" name="Shape 5356">
              <a:extLst>
                <a:ext uri="{FF2B5EF4-FFF2-40B4-BE49-F238E27FC236}">
                  <a16:creationId xmlns:a16="http://schemas.microsoft.com/office/drawing/2014/main" id="{0BEF0BD8-3F93-1F8F-61A9-2453A3B9AF49}"/>
                </a:ext>
              </a:extLst>
            </p:cNvPr>
            <p:cNvSpPr/>
            <p:nvPr/>
          </p:nvSpPr>
          <p:spPr>
            <a:xfrm>
              <a:off x="8674098"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sp>
          <p:nvSpPr>
            <p:cNvPr id="20" name="Shape 5356">
              <a:extLst>
                <a:ext uri="{FF2B5EF4-FFF2-40B4-BE49-F238E27FC236}">
                  <a16:creationId xmlns:a16="http://schemas.microsoft.com/office/drawing/2014/main" id="{E5857AF4-B487-4FFF-4F97-F7E20163B9DE}"/>
                </a:ext>
              </a:extLst>
            </p:cNvPr>
            <p:cNvSpPr/>
            <p:nvPr/>
          </p:nvSpPr>
          <p:spPr>
            <a:xfrm flipH="1">
              <a:off x="9435263"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grpSp>
      <p:grpSp>
        <p:nvGrpSpPr>
          <p:cNvPr id="21" name="Group 23">
            <a:extLst>
              <a:ext uri="{FF2B5EF4-FFF2-40B4-BE49-F238E27FC236}">
                <a16:creationId xmlns:a16="http://schemas.microsoft.com/office/drawing/2014/main" id="{E3D9CB52-1D08-5708-FB08-209FA1633DD8}"/>
              </a:ext>
            </a:extLst>
          </p:cNvPr>
          <p:cNvGrpSpPr/>
          <p:nvPr/>
        </p:nvGrpSpPr>
        <p:grpSpPr>
          <a:xfrm flipH="1">
            <a:off x="7685939" y="2291502"/>
            <a:ext cx="207524" cy="202584"/>
            <a:chOff x="8674098" y="10443109"/>
            <a:chExt cx="1522330" cy="1486085"/>
          </a:xfrm>
          <a:solidFill>
            <a:schemeClr val="accent3">
              <a:lumMod val="40000"/>
              <a:lumOff val="60000"/>
            </a:schemeClr>
          </a:solidFill>
          <a:effectLst/>
        </p:grpSpPr>
        <p:sp>
          <p:nvSpPr>
            <p:cNvPr id="22" name="Shape 5356">
              <a:extLst>
                <a:ext uri="{FF2B5EF4-FFF2-40B4-BE49-F238E27FC236}">
                  <a16:creationId xmlns:a16="http://schemas.microsoft.com/office/drawing/2014/main" id="{AC711AA8-458D-D2DD-8B55-0D035AA845E2}"/>
                </a:ext>
              </a:extLst>
            </p:cNvPr>
            <p:cNvSpPr/>
            <p:nvPr/>
          </p:nvSpPr>
          <p:spPr>
            <a:xfrm>
              <a:off x="8674098"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sp>
          <p:nvSpPr>
            <p:cNvPr id="23" name="Shape 5356">
              <a:extLst>
                <a:ext uri="{FF2B5EF4-FFF2-40B4-BE49-F238E27FC236}">
                  <a16:creationId xmlns:a16="http://schemas.microsoft.com/office/drawing/2014/main" id="{665C1F2C-56C2-9999-3A9A-2EB8682FA293}"/>
                </a:ext>
              </a:extLst>
            </p:cNvPr>
            <p:cNvSpPr/>
            <p:nvPr/>
          </p:nvSpPr>
          <p:spPr>
            <a:xfrm flipH="1">
              <a:off x="9435263" y="10443109"/>
              <a:ext cx="761165" cy="1486085"/>
            </a:xfrm>
            <a:custGeom>
              <a:avLst/>
              <a:gdLst/>
              <a:ahLst/>
              <a:cxnLst>
                <a:cxn ang="0">
                  <a:pos x="wd2" y="hd2"/>
                </a:cxn>
                <a:cxn ang="5400000">
                  <a:pos x="wd2" y="hd2"/>
                </a:cxn>
                <a:cxn ang="10800000">
                  <a:pos x="wd2" y="hd2"/>
                </a:cxn>
                <a:cxn ang="16200000">
                  <a:pos x="wd2" y="hd2"/>
                </a:cxn>
              </a:cxnLst>
              <a:rect l="0" t="0" r="r" b="b"/>
              <a:pathLst>
                <a:path w="21600" h="21600" extrusionOk="0">
                  <a:moveTo>
                    <a:pt x="21600" y="18189"/>
                  </a:moveTo>
                  <a:cubicBezTo>
                    <a:pt x="9683" y="21600"/>
                    <a:pt x="9683" y="21600"/>
                    <a:pt x="9683" y="21600"/>
                  </a:cubicBezTo>
                  <a:cubicBezTo>
                    <a:pt x="9683" y="21600"/>
                    <a:pt x="9683" y="21600"/>
                    <a:pt x="8938" y="21600"/>
                  </a:cubicBezTo>
                  <a:cubicBezTo>
                    <a:pt x="8193" y="21600"/>
                    <a:pt x="8193" y="21221"/>
                    <a:pt x="8193" y="20842"/>
                  </a:cubicBezTo>
                  <a:cubicBezTo>
                    <a:pt x="8193" y="20842"/>
                    <a:pt x="8193" y="20842"/>
                    <a:pt x="8193" y="20842"/>
                  </a:cubicBezTo>
                  <a:cubicBezTo>
                    <a:pt x="10428" y="14021"/>
                    <a:pt x="10428" y="14021"/>
                    <a:pt x="10428" y="14021"/>
                  </a:cubicBezTo>
                  <a:cubicBezTo>
                    <a:pt x="745" y="9095"/>
                    <a:pt x="745" y="9095"/>
                    <a:pt x="745" y="9095"/>
                  </a:cubicBezTo>
                  <a:cubicBezTo>
                    <a:pt x="0" y="9095"/>
                    <a:pt x="0" y="8716"/>
                    <a:pt x="0" y="8337"/>
                  </a:cubicBezTo>
                  <a:cubicBezTo>
                    <a:pt x="0" y="7958"/>
                    <a:pt x="745" y="7958"/>
                    <a:pt x="1490" y="7958"/>
                  </a:cubicBezTo>
                  <a:cubicBezTo>
                    <a:pt x="14897" y="6821"/>
                    <a:pt x="14897" y="6821"/>
                    <a:pt x="14897" y="6821"/>
                  </a:cubicBezTo>
                  <a:cubicBezTo>
                    <a:pt x="20855" y="758"/>
                    <a:pt x="20855" y="758"/>
                    <a:pt x="20855" y="758"/>
                  </a:cubicBezTo>
                  <a:cubicBezTo>
                    <a:pt x="20855" y="379"/>
                    <a:pt x="21600" y="0"/>
                    <a:pt x="21600" y="0"/>
                  </a:cubicBezTo>
                  <a:lnTo>
                    <a:pt x="21600" y="18189"/>
                  </a:lnTo>
                  <a:close/>
                </a:path>
              </a:pathLst>
            </a:custGeom>
            <a:grpFill/>
            <a:ln w="12700" cap="flat">
              <a:noFill/>
              <a:miter lim="400000"/>
            </a:ln>
            <a:effectLst/>
          </p:spPr>
          <p:txBody>
            <a:bodyPr wrap="square" lIns="45713" tIns="45713" rIns="45713" bIns="45713" numCol="1" anchor="t">
              <a:noAutofit/>
            </a:bodyPr>
            <a:lstStyle/>
            <a:p>
              <a:pPr marL="0" marR="0" lvl="0" indent="0" algn="l" defTabSz="457109" rtl="0" eaLnBrk="1" fontAlgn="auto" latinLnBrk="0" hangingPunct="1">
                <a:lnSpc>
                  <a:spcPct val="100000"/>
                </a:lnSpc>
                <a:spcBef>
                  <a:spcPts val="0"/>
                </a:spcBef>
                <a:spcAft>
                  <a:spcPts val="0"/>
                </a:spcAft>
                <a:buClrTx/>
                <a:buSzTx/>
                <a:buFontTx/>
                <a:buNone/>
                <a:tabLst/>
                <a:defRPr sz="2400">
                  <a:solidFill>
                    <a:srgbClr val="000000"/>
                  </a:solidFill>
                  <a:latin typeface="Calibri"/>
                  <a:ea typeface="Calibri"/>
                  <a:cs typeface="Calibri"/>
                  <a:sym typeface="Calibri"/>
                </a:defRPr>
              </a:pPr>
              <a:endParaRPr kumimoji="0" sz="2400" b="0" i="0" u="none" strike="noStrike" kern="1200" cap="none" spc="0" normalizeH="0" baseline="0" noProof="0">
                <a:ln>
                  <a:noFill/>
                </a:ln>
                <a:solidFill>
                  <a:prstClr val="white"/>
                </a:solidFill>
                <a:effectLst/>
                <a:uLnTx/>
                <a:uFillTx/>
                <a:latin typeface="Calibri" panose="020F0502020204030204"/>
                <a:cs typeface="Calibri"/>
                <a:sym typeface="Calibri"/>
              </a:endParaRPr>
            </a:p>
          </p:txBody>
        </p:sp>
      </p:grpSp>
      <p:sp>
        <p:nvSpPr>
          <p:cNvPr id="25" name="Title 2">
            <a:extLst>
              <a:ext uri="{FF2B5EF4-FFF2-40B4-BE49-F238E27FC236}">
                <a16:creationId xmlns:a16="http://schemas.microsoft.com/office/drawing/2014/main" id="{EA010B91-91EB-9B34-ED10-4961704FD8E3}"/>
              </a:ext>
            </a:extLst>
          </p:cNvPr>
          <p:cNvSpPr txBox="1">
            <a:spLocks/>
          </p:cNvSpPr>
          <p:nvPr/>
        </p:nvSpPr>
        <p:spPr>
          <a:xfrm>
            <a:off x="508001" y="455085"/>
            <a:ext cx="11157817" cy="660511"/>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fr-CH">
                <a:solidFill>
                  <a:prstClr val="white"/>
                </a:solidFill>
                <a:latin typeface="Calibri" panose="020F0502020204030204"/>
              </a:rPr>
              <a:t>Enseignantes 1-2P</a:t>
            </a:r>
            <a:endParaRPr kumimoji="0" lang="fr-CH" sz="4400" b="0" i="0" u="none" strike="noStrike" kern="1200" cap="none" spc="0" normalizeH="0" baseline="0" noProof="0">
              <a:ln>
                <a:noFill/>
              </a:ln>
              <a:solidFill>
                <a:prstClr val="white"/>
              </a:solidFill>
              <a:effectLst/>
              <a:uLnTx/>
              <a:uFillTx/>
              <a:latin typeface="Calibri" panose="020F0502020204030204"/>
              <a:ea typeface="+mj-ea"/>
              <a:cs typeface="+mj-cs"/>
            </a:endParaRPr>
          </a:p>
        </p:txBody>
      </p:sp>
      <p:pic>
        <p:nvPicPr>
          <p:cNvPr id="27" name="Image 26" descr="Une image contenant bâtiment, plein air, propriété, herbe&#10;&#10;Le contenu généré par l’IA peut être incorrect.">
            <a:extLst>
              <a:ext uri="{FF2B5EF4-FFF2-40B4-BE49-F238E27FC236}">
                <a16:creationId xmlns:a16="http://schemas.microsoft.com/office/drawing/2014/main" id="{4E8DABAA-FB48-C370-754E-EB0335F8B0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624" y="1088690"/>
            <a:ext cx="3313208" cy="1840671"/>
          </a:xfrm>
          <a:prstGeom prst="rect">
            <a:avLst/>
          </a:prstGeom>
        </p:spPr>
      </p:pic>
      <p:pic>
        <p:nvPicPr>
          <p:cNvPr id="1026" name="Picture 2">
            <a:extLst>
              <a:ext uri="{FF2B5EF4-FFF2-40B4-BE49-F238E27FC236}">
                <a16:creationId xmlns:a16="http://schemas.microsoft.com/office/drawing/2014/main" id="{EFBACC6D-D9EB-2490-9A77-312BC83C24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389" r="7614" b="18577"/>
          <a:stretch/>
        </p:blipFill>
        <p:spPr bwMode="auto">
          <a:xfrm>
            <a:off x="8189806" y="4514645"/>
            <a:ext cx="3514948" cy="1969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BD67F00-4AB5-3F72-D9D7-820375DF39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1046" y="3001404"/>
            <a:ext cx="3219371" cy="24145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1D5965C-17E3-D319-1FAC-65D2280D41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295" y="4332082"/>
            <a:ext cx="3173527" cy="238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5710814"/>
      </p:ext>
    </p:extLst>
  </p:cSld>
  <p:clrMapOvr>
    <a:masterClrMapping/>
  </p:clrMapOvr>
</p:sld>
</file>

<file path=ppt/theme/theme1.xml><?xml version="1.0" encoding="utf-8"?>
<a:theme xmlns:a="http://schemas.openxmlformats.org/drawingml/2006/main" name="Office Theme">
  <a:themeElements>
    <a:clrScheme name="Custom 41">
      <a:dk1>
        <a:sysClr val="windowText" lastClr="000000"/>
      </a:dk1>
      <a:lt1>
        <a:sysClr val="window" lastClr="FFFFFF"/>
      </a:lt1>
      <a:dk2>
        <a:srgbClr val="17406D"/>
      </a:dk2>
      <a:lt2>
        <a:srgbClr val="DBEFF9"/>
      </a:lt2>
      <a:accent1>
        <a:srgbClr val="0F6FC6"/>
      </a:accent1>
      <a:accent2>
        <a:srgbClr val="0075A2"/>
      </a:accent2>
      <a:accent3>
        <a:srgbClr val="089CA2"/>
      </a:accent3>
      <a:accent4>
        <a:srgbClr val="0B9B74"/>
      </a:accent4>
      <a:accent5>
        <a:srgbClr val="54A838"/>
      </a:accent5>
      <a:accent6>
        <a:srgbClr val="0B9B74"/>
      </a:accent6>
      <a:hlink>
        <a:srgbClr val="E2DD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éparts et arrivées">
  <a:themeElements>
    <a:clrScheme name="ETAT DE VAUD">
      <a:dk1>
        <a:sysClr val="windowText" lastClr="000000"/>
      </a:dk1>
      <a:lt1>
        <a:sysClr val="window" lastClr="FFFFFF"/>
      </a:lt1>
      <a:dk2>
        <a:srgbClr val="44546A"/>
      </a:dk2>
      <a:lt2>
        <a:srgbClr val="E7E6E6"/>
      </a:lt2>
      <a:accent1>
        <a:srgbClr val="702F8A"/>
      </a:accent1>
      <a:accent2>
        <a:srgbClr val="3C8A2E"/>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mbre supérieur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dirty="0" smtClean="0"/>
        </a:defPPr>
      </a:lstStyle>
      <a:style>
        <a:lnRef idx="1">
          <a:schemeClr val="accent1"/>
        </a:lnRef>
        <a:fillRef idx="2">
          <a:schemeClr val="accent1"/>
        </a:fillRef>
        <a:effectRef idx="1">
          <a:schemeClr val="accent1"/>
        </a:effectRef>
        <a:fontRef idx="minor">
          <a:schemeClr val="dk1"/>
        </a:fontRef>
      </a:style>
    </a:spDef>
    <a:lnDef>
      <a:spPr>
        <a:ln w="76200">
          <a:tailEnd type="arrow"/>
        </a:ln>
      </a:spPr>
      <a:bodyPr/>
      <a:lstStyle/>
      <a:style>
        <a:lnRef idx="1">
          <a:schemeClr val="accent6"/>
        </a:lnRef>
        <a:fillRef idx="0">
          <a:schemeClr val="accent6"/>
        </a:fillRef>
        <a:effectRef idx="0">
          <a:schemeClr val="accent6"/>
        </a:effectRef>
        <a:fontRef idx="minor">
          <a:schemeClr val="tx1"/>
        </a:fontRef>
      </a:style>
    </a:lnDef>
  </a:objectDefaults>
  <a:extraClrSchemeLst>
    <a:extraClrScheme>
      <a:clrScheme name="modele-servic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ele-servic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ele-servic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ele-servic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ele-servic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ele-servic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ele-servic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ele-servic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ele-servic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ele-servic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ele-servic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ele-servic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ef_dgeo_Modèle de présentation simple.potx" id="{2061BA7B-A27E-4947-BAD6-54C1CD5EC981}" vid="{9B4F2241-7D01-4F3E-B4D5-F7BF292078A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5f82a87-5cff-449f-8926-83b8e9a9086d" xsi:nil="true"/>
    <lcf76f155ced4ddcb4097134ff3c332f xmlns="478344fb-2028-484c-a934-194beb289f36">
      <Terms xmlns="http://schemas.microsoft.com/office/infopath/2007/PartnerControls"/>
    </lcf76f155ced4ddcb4097134ff3c332f>
    <Personne_x002d_sresponsablederelecture xmlns="478344fb-2028-484c-a934-194beb289f36">
      <UserInfo>
        <DisplayName/>
        <AccountId xsi:nil="true"/>
        <AccountType/>
      </UserInfo>
    </Personne_x002d_sresponsablederelectur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37D29C2032E58418F7E96C964133398" ma:contentTypeVersion="20" ma:contentTypeDescription="Crée un document." ma:contentTypeScope="" ma:versionID="6ea95af699da2ed6c55fc166aeae911a">
  <xsd:schema xmlns:xsd="http://www.w3.org/2001/XMLSchema" xmlns:xs="http://www.w3.org/2001/XMLSchema" xmlns:p="http://schemas.microsoft.com/office/2006/metadata/properties" xmlns:ns2="478344fb-2028-484c-a934-194beb289f36" xmlns:ns3="b5f82a87-5cff-449f-8926-83b8e9a9086d" targetNamespace="http://schemas.microsoft.com/office/2006/metadata/properties" ma:root="true" ma:fieldsID="fac7f60307dede51d87a05cb88bf4760" ns2:_="" ns3:_="">
    <xsd:import namespace="478344fb-2028-484c-a934-194beb289f36"/>
    <xsd:import namespace="b5f82a87-5cff-449f-8926-83b8e9a9086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2:MediaServiceObjectDetectorVersions" minOccurs="0"/>
                <xsd:element ref="ns2:MediaLengthInSeconds" minOccurs="0"/>
                <xsd:element ref="ns2:Personne_x002d_sresponsablederelecture" minOccurs="0"/>
                <xsd:element ref="ns3:SharedWithUsers" minOccurs="0"/>
                <xsd:element ref="ns3:SharedWithDetail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8344fb-2028-484c-a934-194beb289f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Balises d’images" ma:readOnly="false" ma:fieldId="{5cf76f15-5ced-4ddc-b409-7134ff3c332f}" ma:taxonomyMulti="true" ma:sspId="572c80d5-dd1b-45d1-b9a9-371c771df3e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Personne_x002d_sresponsablederelecture" ma:index="22" nillable="true" ma:displayName="Personne-s responsable de relecture" ma:format="Dropdown" ma:list="UserInfo" ma:SharePointGroup="0" ma:internalName="Personne_x002d_sresponsablederelectur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Location" ma:index="26"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5f82a87-5cff-449f-8926-83b8e9a9086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8e712444-609d-4e57-a283-68c269670348}" ma:internalName="TaxCatchAll" ma:showField="CatchAllData" ma:web="b5f82a87-5cff-449f-8926-83b8e9a9086d">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C65256-5F29-4DD5-9842-151DB68ECACA}">
  <ds:schemaRefs>
    <ds:schemaRef ds:uri="b5f82a87-5cff-449f-8926-83b8e9a9086d"/>
    <ds:schemaRef ds:uri="http://purl.org/dc/dcmitype/"/>
    <ds:schemaRef ds:uri="http://schemas.microsoft.com/office/infopath/2007/PartnerControls"/>
    <ds:schemaRef ds:uri="http://schemas.microsoft.com/office/2006/metadata/properties"/>
    <ds:schemaRef ds:uri="http://schemas.openxmlformats.org/package/2006/metadata/core-properties"/>
    <ds:schemaRef ds:uri="http://schemas.microsoft.com/office/2006/documentManagement/types"/>
    <ds:schemaRef ds:uri="http://purl.org/dc/elements/1.1/"/>
    <ds:schemaRef ds:uri="478344fb-2028-484c-a934-194beb289f36"/>
    <ds:schemaRef ds:uri="http://www.w3.org/XML/1998/namespace"/>
    <ds:schemaRef ds:uri="http://purl.org/dc/terms/"/>
  </ds:schemaRefs>
</ds:datastoreItem>
</file>

<file path=customXml/itemProps2.xml><?xml version="1.0" encoding="utf-8"?>
<ds:datastoreItem xmlns:ds="http://schemas.openxmlformats.org/officeDocument/2006/customXml" ds:itemID="{F08511C0-69E0-4019-BD31-A0810BADDA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8344fb-2028-484c-a934-194beb289f36"/>
    <ds:schemaRef ds:uri="b5f82a87-5cff-449f-8926-83b8e9a908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2F3FE30-EF20-4E54-A93D-8624DB3C92FF}">
  <ds:schemaRefs>
    <ds:schemaRef ds:uri="http://schemas.microsoft.com/sharepoint/v3/contenttype/forms"/>
  </ds:schemaRefs>
</ds:datastoreItem>
</file>

<file path=docMetadata/LabelInfo.xml><?xml version="1.0" encoding="utf-8"?>
<clbl:labelList xmlns:clbl="http://schemas.microsoft.com/office/2020/mipLabelMetadata">
  <clbl:label id="{eb604481-2c81-4bbe-a1ca-94ba812a78d0}" enabled="0" method="" siteId="{eb604481-2c81-4bbe-a1ca-94ba812a78d0}" removed="1"/>
</clbl:labelList>
</file>

<file path=docProps/app.xml><?xml version="1.0" encoding="utf-8"?>
<Properties xmlns="http://schemas.openxmlformats.org/officeDocument/2006/extended-properties" xmlns:vt="http://schemas.openxmlformats.org/officeDocument/2006/docPropsVTypes">
  <TotalTime>200</TotalTime>
  <Words>1780</Words>
  <Application>Microsoft Office PowerPoint</Application>
  <PresentationFormat>Grand écran</PresentationFormat>
  <Paragraphs>381</Paragraphs>
  <Slides>39</Slides>
  <Notes>27</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39</vt:i4>
      </vt:variant>
    </vt:vector>
  </HeadingPairs>
  <TitlesOfParts>
    <vt:vector size="47" baseType="lpstr">
      <vt:lpstr>Arial</vt:lpstr>
      <vt:lpstr>Arial Narrow</vt:lpstr>
      <vt:lpstr>Calibri</vt:lpstr>
      <vt:lpstr>Helvetica Neue</vt:lpstr>
      <vt:lpstr>Lucida Sans</vt:lpstr>
      <vt:lpstr>Wingdings</vt:lpstr>
      <vt:lpstr>Office Theme</vt:lpstr>
      <vt:lpstr>Départs et arrivées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Service de psychologie psychomotricité et logopédie en milieu scolaire Service PPLS Dôle pour l’établissement scolaire de Begnins L’Esplanade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«Transports»</vt:lpstr>
      <vt:lpstr>Présentation PowerPoint</vt:lpstr>
      <vt:lpstr>Devoirs surveillés</vt:lpstr>
      <vt:lpstr>Cours et  sports facultatifs</vt:lpstr>
      <vt:lpstr>Présentation PowerPoint</vt:lpstr>
      <vt:lpstr>Site Internet : «MonPortail» + AISE</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Riyan</dc:creator>
  <cp:lastModifiedBy>Sébastien Jaccard</cp:lastModifiedBy>
  <cp:revision>20</cp:revision>
  <dcterms:created xsi:type="dcterms:W3CDTF">2018-08-16T14:03:56Z</dcterms:created>
  <dcterms:modified xsi:type="dcterms:W3CDTF">2026-03-31T12:25:39Z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0x010100C37D29C2032E58418F7E96C964133398</vt:lpwstr>
  </property>
  <property fmtid="{D5CDD505-2E9C-101B-9397-08002B2CF9AE}" pid="3" name="MediaServiceImageTags">
    <vt:lpwstr/>
  </property>
</Properties>
</file>