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 id="2147483648" r:id="rId2"/>
    <p:sldMasterId id="2147483671" r:id="rId3"/>
    <p:sldMasterId id="2147483690" r:id="rId4"/>
    <p:sldMasterId id="2147483709" r:id="rId5"/>
    <p:sldMasterId id="2147483728" r:id="rId6"/>
  </p:sldMasterIdLst>
  <p:notesMasterIdLst>
    <p:notesMasterId r:id="rId24"/>
  </p:notesMasterIdLst>
  <p:handoutMasterIdLst>
    <p:handoutMasterId r:id="rId25"/>
  </p:handoutMasterIdLst>
  <p:sldIdLst>
    <p:sldId id="259" r:id="rId7"/>
    <p:sldId id="299" r:id="rId8"/>
    <p:sldId id="300" r:id="rId9"/>
    <p:sldId id="301" r:id="rId10"/>
    <p:sldId id="297" r:id="rId11"/>
    <p:sldId id="304" r:id="rId12"/>
    <p:sldId id="305" r:id="rId13"/>
    <p:sldId id="310" r:id="rId14"/>
    <p:sldId id="309" r:id="rId15"/>
    <p:sldId id="311" r:id="rId16"/>
    <p:sldId id="315" r:id="rId17"/>
    <p:sldId id="312" r:id="rId18"/>
    <p:sldId id="306" r:id="rId19"/>
    <p:sldId id="307" r:id="rId20"/>
    <p:sldId id="308" r:id="rId21"/>
    <p:sldId id="313" r:id="rId22"/>
    <p:sldId id="314"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D5BE92-B678-8F75-9276-4415B9CC5D31}" name="Pellarin Jamie Lee" initials="JP" userId="S::zse20402@vd.ch::564739f4-4123-4c6f-b6e1-af4dc3d87da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C82"/>
    <a:srgbClr val="70AD47"/>
    <a:srgbClr val="274CA0"/>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64" autoAdjust="0"/>
    <p:restoredTop sz="85230" autoAdjust="0"/>
  </p:normalViewPr>
  <p:slideViewPr>
    <p:cSldViewPr snapToGrid="0">
      <p:cViewPr varScale="1">
        <p:scale>
          <a:sx n="63" d="100"/>
          <a:sy n="63" d="100"/>
        </p:scale>
        <p:origin x="492" y="5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62" d="100"/>
          <a:sy n="62" d="100"/>
        </p:scale>
        <p:origin x="3163" y="2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44CA606F-DA5C-2C32-2A5E-48583B1F2E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H"/>
          </a:p>
        </p:txBody>
      </p:sp>
      <p:sp>
        <p:nvSpPr>
          <p:cNvPr id="3" name="Espace réservé de la date 2">
            <a:extLst>
              <a:ext uri="{FF2B5EF4-FFF2-40B4-BE49-F238E27FC236}">
                <a16:creationId xmlns:a16="http://schemas.microsoft.com/office/drawing/2014/main" id="{3E5D34D5-E630-4479-7236-8281D803C7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E85D1A-9359-4B3D-8F4B-BD4A9B1960F9}" type="datetimeFigureOut">
              <a:rPr lang="fr-CH" smtClean="0"/>
              <a:t>05.10.2026</a:t>
            </a:fld>
            <a:endParaRPr lang="fr-CH"/>
          </a:p>
        </p:txBody>
      </p:sp>
      <p:sp>
        <p:nvSpPr>
          <p:cNvPr id="4" name="Espace réservé du pied de page 3">
            <a:extLst>
              <a:ext uri="{FF2B5EF4-FFF2-40B4-BE49-F238E27FC236}">
                <a16:creationId xmlns:a16="http://schemas.microsoft.com/office/drawing/2014/main" id="{4DD47CA7-D95C-5DC2-FBC6-FACA0625E86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CH"/>
          </a:p>
        </p:txBody>
      </p:sp>
      <p:sp>
        <p:nvSpPr>
          <p:cNvPr id="5" name="Espace réservé du numéro de diapositive 4">
            <a:extLst>
              <a:ext uri="{FF2B5EF4-FFF2-40B4-BE49-F238E27FC236}">
                <a16:creationId xmlns:a16="http://schemas.microsoft.com/office/drawing/2014/main" id="{A6D21D77-864E-D876-5C25-092213C70C3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F62208-1226-48A7-A91A-2F2BC7528C65}" type="slidenum">
              <a:rPr lang="fr-CH" smtClean="0"/>
              <a:t>‹N°›</a:t>
            </a:fld>
            <a:endParaRPr lang="fr-CH"/>
          </a:p>
        </p:txBody>
      </p:sp>
    </p:spTree>
    <p:extLst>
      <p:ext uri="{BB962C8B-B14F-4D97-AF65-F5344CB8AC3E}">
        <p14:creationId xmlns:p14="http://schemas.microsoft.com/office/powerpoint/2010/main" val="7552802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547BE-F21A-4216-B94A-A568DBA786D5}" type="datetimeFigureOut">
              <a:rPr lang="fr-CH" smtClean="0"/>
              <a:t>05.10.2026</a:t>
            </a:fld>
            <a:endParaRPr lang="fr-CH"/>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H"/>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H"/>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4C350D-664D-4D08-ABAE-A7132D442EE2}" type="slidenum">
              <a:rPr lang="fr-CH" smtClean="0"/>
              <a:t>‹N°›</a:t>
            </a:fld>
            <a:endParaRPr lang="fr-CH"/>
          </a:p>
        </p:txBody>
      </p:sp>
    </p:spTree>
    <p:extLst>
      <p:ext uri="{BB962C8B-B14F-4D97-AF65-F5344CB8AC3E}">
        <p14:creationId xmlns:p14="http://schemas.microsoft.com/office/powerpoint/2010/main" val="845505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fedlex.admin.ch/eli/cc/54/757_781_799/fr#art_252"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parlament.ch/fr/services/news/Pages/2025/20250604134410746194158159026_bsf115.aspx"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1</a:t>
            </a:fld>
            <a:endParaRPr lang="fr-CH"/>
          </a:p>
        </p:txBody>
      </p:sp>
    </p:spTree>
    <p:extLst>
      <p:ext uri="{BB962C8B-B14F-4D97-AF65-F5344CB8AC3E}">
        <p14:creationId xmlns:p14="http://schemas.microsoft.com/office/powerpoint/2010/main" val="1363622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a:ln>
                  <a:noFill/>
                </a:ln>
                <a:solidFill>
                  <a:srgbClr val="000000"/>
                </a:solidFill>
                <a:effectLst/>
                <a:uLnTx/>
                <a:uFillTx/>
                <a:latin typeface="Arial" charset="0"/>
                <a:ea typeface="ＭＳ Ｐゴシック" charset="-128"/>
              </a:rPr>
              <a:t>Présentation des CRPS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a:ln>
                  <a:noFill/>
                </a:ln>
                <a:solidFill>
                  <a:srgbClr val="000000"/>
                </a:solidFill>
                <a:effectLst/>
                <a:uLnTx/>
                <a:uFillTx/>
                <a:latin typeface="Arial" charset="0"/>
                <a:ea typeface="ＭＳ Ｐゴシック" charset="-128"/>
              </a:rPr>
              <a:t>Raison d’être de cette soirée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a:ln>
                  <a:noFill/>
                </a:ln>
                <a:solidFill>
                  <a:srgbClr val="000000"/>
                </a:solidFill>
                <a:effectLst/>
                <a:uLnTx/>
                <a:uFillTx/>
                <a:latin typeface="Arial" charset="0"/>
                <a:ea typeface="ＭＳ Ｐゴシック" charset="-128"/>
              </a:rPr>
              <a:t>Rappeler aux parents l’importance de la communication avec leurs enfants, mais aussi de poser des limites etc. les parents ont le devoir de s’informer, afin d’anticiper les difficultés, et savoir comment demander de l’aide en cas de besoin.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a:ln>
                  <a:noFill/>
                </a:ln>
                <a:solidFill>
                  <a:srgbClr val="000000"/>
                </a:solidFill>
                <a:effectLst/>
                <a:uLnTx/>
                <a:uFillTx/>
                <a:latin typeface="Arial" charset="0"/>
                <a:ea typeface="ＭＳ Ｐゴシック" charset="-128"/>
              </a:rPr>
              <a:t>Il faut que les enfants connaissent le cadre légal dans lequel ils évoluent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a:ln>
                  <a:noFill/>
                </a:ln>
                <a:solidFill>
                  <a:srgbClr val="000000"/>
                </a:solidFill>
                <a:effectLst/>
                <a:uLnTx/>
                <a:uFillTx/>
                <a:latin typeface="Arial" charset="0"/>
                <a:ea typeface="ＭＳ Ｐゴシック" charset="-128"/>
              </a:rPr>
              <a:t>Partenariat avec : police, </a:t>
            </a:r>
            <a:r>
              <a:rPr kumimoji="0" lang="fr-CH" sz="1200" b="0" i="0" u="none" strike="noStrike" kern="1200" cap="none" spc="0" normalizeH="0" baseline="0" noProof="0" dirty="0" err="1">
                <a:ln>
                  <a:noFill/>
                </a:ln>
                <a:solidFill>
                  <a:srgbClr val="000000"/>
                </a:solidFill>
                <a:effectLst/>
                <a:uLnTx/>
                <a:uFillTx/>
                <a:latin typeface="Arial" charset="0"/>
                <a:ea typeface="ＭＳ Ｐゴシック" charset="-128"/>
              </a:rPr>
              <a:t>préfet.e.s</a:t>
            </a:r>
            <a:r>
              <a:rPr kumimoji="0" lang="fr-CH" sz="1200" b="0" i="0" u="none" strike="noStrike" kern="1200" cap="none" spc="0" normalizeH="0" baseline="0" noProof="0" dirty="0">
                <a:ln>
                  <a:noFill/>
                </a:ln>
                <a:solidFill>
                  <a:srgbClr val="000000"/>
                </a:solidFill>
                <a:effectLst/>
                <a:uLnTx/>
                <a:uFillTx/>
                <a:latin typeface="Arial" charset="0"/>
                <a:ea typeface="ＭＳ Ｐゴシック" charset="-128"/>
              </a:rPr>
              <a:t>, écoles, communes, associations</a:t>
            </a:r>
          </a:p>
          <a:p>
            <a:r>
              <a:rPr lang="fr-CH" dirty="0"/>
              <a:t>Le site sois-prudent est un projet qui a été mis en place dans le but de donner des outils aux parents, pour les aider dans leur mission d’éducation ! </a:t>
            </a:r>
          </a:p>
          <a:p>
            <a:r>
              <a:rPr lang="fr-CH" dirty="0"/>
              <a:t>Bien sûr le but de cette conférence n’est pas d’effrayer les parents et de leur dire que les jeunes vont mal ! Mais vraiment de les sensibiliser à certaines thématiques, et surtout à l’importance de la communication au sein de la famille.</a:t>
            </a:r>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2</a:t>
            </a:fld>
            <a:endParaRPr lang="fr-CH"/>
          </a:p>
        </p:txBody>
      </p:sp>
    </p:spTree>
    <p:extLst>
      <p:ext uri="{BB962C8B-B14F-4D97-AF65-F5344CB8AC3E}">
        <p14:creationId xmlns:p14="http://schemas.microsoft.com/office/powerpoint/2010/main" val="1355100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a:ln>
                  <a:noFill/>
                </a:ln>
                <a:solidFill>
                  <a:srgbClr val="000000"/>
                </a:solidFill>
                <a:effectLst/>
                <a:uLnTx/>
                <a:uFillTx/>
                <a:latin typeface="Arial" charset="0"/>
                <a:ea typeface="ＭＳ Ｐゴシック" charset="-128"/>
              </a:rPr>
              <a:t>Présentation des CRPS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a:ln>
                  <a:noFill/>
                </a:ln>
                <a:solidFill>
                  <a:srgbClr val="000000"/>
                </a:solidFill>
                <a:effectLst/>
                <a:uLnTx/>
                <a:uFillTx/>
                <a:latin typeface="Arial" charset="0"/>
                <a:ea typeface="ＭＳ Ｐゴシック" charset="-128"/>
              </a:rPr>
              <a:t>Raison d’être de cette soirée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a:ln>
                  <a:noFill/>
                </a:ln>
                <a:solidFill>
                  <a:srgbClr val="000000"/>
                </a:solidFill>
                <a:effectLst/>
                <a:uLnTx/>
                <a:uFillTx/>
                <a:latin typeface="Arial" charset="0"/>
                <a:ea typeface="ＭＳ Ｐゴシック" charset="-128"/>
              </a:rPr>
              <a:t>Rappeler aux parents l’importance de la communication avec leurs enfants, mais aussi de poser des limites etc. les parents ont le devoir de s’informer, afin d’anticiper les difficultés, et savoir comment demander de l’aide en cas de besoin.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a:ln>
                  <a:noFill/>
                </a:ln>
                <a:solidFill>
                  <a:srgbClr val="000000"/>
                </a:solidFill>
                <a:effectLst/>
                <a:uLnTx/>
                <a:uFillTx/>
                <a:latin typeface="Arial" charset="0"/>
                <a:ea typeface="ＭＳ Ｐゴシック" charset="-128"/>
              </a:rPr>
              <a:t>Il faut que les enfants connaissent le cadre légal dans lequel ils évoluent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a:ln>
                  <a:noFill/>
                </a:ln>
                <a:solidFill>
                  <a:srgbClr val="000000"/>
                </a:solidFill>
                <a:effectLst/>
                <a:uLnTx/>
                <a:uFillTx/>
                <a:latin typeface="Arial" charset="0"/>
                <a:ea typeface="ＭＳ Ｐゴシック" charset="-128"/>
              </a:rPr>
              <a:t>Partenariat avec : police, </a:t>
            </a:r>
            <a:r>
              <a:rPr kumimoji="0" lang="fr-CH" sz="1200" b="0" i="0" u="none" strike="noStrike" kern="1200" cap="none" spc="0" normalizeH="0" baseline="0" noProof="0" dirty="0" err="1">
                <a:ln>
                  <a:noFill/>
                </a:ln>
                <a:solidFill>
                  <a:srgbClr val="000000"/>
                </a:solidFill>
                <a:effectLst/>
                <a:uLnTx/>
                <a:uFillTx/>
                <a:latin typeface="Arial" charset="0"/>
                <a:ea typeface="ＭＳ Ｐゴシック" charset="-128"/>
              </a:rPr>
              <a:t>préfet.e.s</a:t>
            </a:r>
            <a:r>
              <a:rPr kumimoji="0" lang="fr-CH" sz="1200" b="0" i="0" u="none" strike="noStrike" kern="1200" cap="none" spc="0" normalizeH="0" baseline="0" noProof="0" dirty="0">
                <a:ln>
                  <a:noFill/>
                </a:ln>
                <a:solidFill>
                  <a:srgbClr val="000000"/>
                </a:solidFill>
                <a:effectLst/>
                <a:uLnTx/>
                <a:uFillTx/>
                <a:latin typeface="Arial" charset="0"/>
                <a:ea typeface="ＭＳ Ｐゴシック" charset="-128"/>
              </a:rPr>
              <a:t>, écoles, communes, associations</a:t>
            </a:r>
          </a:p>
          <a:p>
            <a:r>
              <a:rPr lang="fr-CH" dirty="0"/>
              <a:t>Le site sois-prudent est un projet qui a été mis en place dans le but de donner des outils aux parents, pour les aider dans leur mission d’éducation ! </a:t>
            </a:r>
          </a:p>
          <a:p>
            <a:r>
              <a:rPr lang="fr-CH" dirty="0"/>
              <a:t>Bien sûr le but de cette conférence n’est pas d’effrayer les parents et de leur dire que les jeunes vont mal ! Mais vraiment de les sensibiliser à certaines thématiques, et surtout à l’importance de la communication au sein de la famille.</a:t>
            </a:r>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3</a:t>
            </a:fld>
            <a:endParaRPr lang="fr-CH"/>
          </a:p>
        </p:txBody>
      </p:sp>
    </p:spTree>
    <p:extLst>
      <p:ext uri="{BB962C8B-B14F-4D97-AF65-F5344CB8AC3E}">
        <p14:creationId xmlns:p14="http://schemas.microsoft.com/office/powerpoint/2010/main" val="1559180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Expliquer comment est fait le site : page d’accueil avec présentation du projet, les thématiques abordées sont situées dans les onglets à gauche (elles vont être présentées juste après), en haut à droite il y a les ressources qui sont offertes aux parents (tutos, pages de contact, flyers, infos sur les CRPS, </a:t>
            </a:r>
            <a:r>
              <a:rPr lang="fr-FR" dirty="0" err="1"/>
              <a:t>etc</a:t>
            </a:r>
            <a:r>
              <a:rPr lang="fr-FR" dirty="0"/>
              <a:t>)</a:t>
            </a:r>
            <a:endParaRPr lang="fr-CH" dirty="0"/>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4</a:t>
            </a:fld>
            <a:endParaRPr lang="fr-CH"/>
          </a:p>
        </p:txBody>
      </p:sp>
    </p:spTree>
    <p:extLst>
      <p:ext uri="{BB962C8B-B14F-4D97-AF65-F5344CB8AC3E}">
        <p14:creationId xmlns:p14="http://schemas.microsoft.com/office/powerpoint/2010/main" val="1888996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Attention, on parle bien d’exposition excessive, il ne faut pas priver les enfants de toute utilisation des nouvelles technologies. Il faut privilégier un usage conscient et responsable</a:t>
            </a:r>
          </a:p>
          <a:p>
            <a:r>
              <a:rPr lang="fr-FR" dirty="0"/>
              <a:t>Informer sur les risques sanitaires : manque de sommeil, problèmes de concentration, problèmes de vue… </a:t>
            </a:r>
          </a:p>
          <a:p>
            <a:r>
              <a:rPr lang="fr-FR" dirty="0"/>
              <a:t>Et sur les risques d’exposition à des contenus inadaptés : désinformation, publicité, violence, pornographie… </a:t>
            </a:r>
          </a:p>
          <a:p>
            <a:r>
              <a:rPr lang="fr-CH" dirty="0"/>
              <a:t>Nouer le dialogue, fixer des règles, et informer/sensibiliser : permettent de favoriser une utilisation responsable des écrans ! Toutes ces astuces, détaillées, se trouvent sur le site !</a:t>
            </a:r>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5</a:t>
            </a:fld>
            <a:endParaRPr lang="fr-CH"/>
          </a:p>
        </p:txBody>
      </p:sp>
    </p:spTree>
    <p:extLst>
      <p:ext uri="{BB962C8B-B14F-4D97-AF65-F5344CB8AC3E}">
        <p14:creationId xmlns:p14="http://schemas.microsoft.com/office/powerpoint/2010/main" val="3500807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Rappeler le cadre légal qui entoure la diffamation, la calomnie. </a:t>
            </a:r>
          </a:p>
          <a:p>
            <a:r>
              <a:rPr lang="fr-FR" dirty="0"/>
              <a:t>Informer sur la pornographie illégale </a:t>
            </a:r>
          </a:p>
          <a:p>
            <a:r>
              <a:rPr lang="fr-FR" dirty="0"/>
              <a:t>Rappeler le fait que les enfants sont pénalement responsables (c’est-à-dire punissables!) à partir de 10 ans.</a:t>
            </a:r>
          </a:p>
          <a:p>
            <a:r>
              <a:rPr lang="fr-FR" dirty="0"/>
              <a:t>Parler également de l’e-réputation et de l’estime de soi (qui a tendance à diminuer fortement quand on passe ses journées à regarder des personnes au physique impeccable, avec des vies de rêve, </a:t>
            </a:r>
            <a:r>
              <a:rPr lang="fr-FR" dirty="0" err="1"/>
              <a:t>etc</a:t>
            </a:r>
            <a:r>
              <a:rPr lang="fr-FR" dirty="0"/>
              <a:t>), même si le site n’en parle pas vraiment. </a:t>
            </a:r>
          </a:p>
          <a:p>
            <a:endParaRPr lang="fr-FR" dirty="0"/>
          </a:p>
          <a:p>
            <a:r>
              <a:rPr lang="fr-FR" dirty="0"/>
              <a:t>Au bas de chaque page, il y a toujours une FAQ pour les parents, et une FAQ pour les enfants, qui répondent à des questions comme celles-ci. Ne pas répondre aux questions (ici en bleu), mais plutôt rediriger les parents vers le site, où </a:t>
            </a:r>
            <a:r>
              <a:rPr lang="fr-FR" dirty="0" err="1"/>
              <a:t>iels</a:t>
            </a:r>
            <a:r>
              <a:rPr lang="fr-FR" dirty="0"/>
              <a:t> trouveront les réponses. </a:t>
            </a:r>
            <a:endParaRPr lang="fr-CH" dirty="0"/>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6</a:t>
            </a:fld>
            <a:endParaRPr lang="fr-CH"/>
          </a:p>
        </p:txBody>
      </p:sp>
    </p:spTree>
    <p:extLst>
      <p:ext uri="{BB962C8B-B14F-4D97-AF65-F5344CB8AC3E}">
        <p14:creationId xmlns:p14="http://schemas.microsoft.com/office/powerpoint/2010/main" val="1968751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Rappeler le cadre légal qui entoure ces infractions. </a:t>
            </a:r>
          </a:p>
          <a:p>
            <a:r>
              <a:rPr lang="fr-FR" dirty="0"/>
              <a:t>Il est capital que les parents communiquent avec leurs enfants, il faut les mettre en confiance, qu’ils sachent qu’ils peuvent se confier à leurs parents. S’il leur arrive quelque chose, ils doivent pouvoir se tourner vers eux pour trouver de l’aide, sans avoir peur de se faire disputer. Cela est valable pour toutes les thématiques abordées ici ! </a:t>
            </a:r>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7</a:t>
            </a:fld>
            <a:endParaRPr lang="fr-CH"/>
          </a:p>
        </p:txBody>
      </p:sp>
    </p:spTree>
    <p:extLst>
      <p:ext uri="{BB962C8B-B14F-4D97-AF65-F5344CB8AC3E}">
        <p14:creationId xmlns:p14="http://schemas.microsoft.com/office/powerpoint/2010/main" val="3961690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Extrait du site : </a:t>
            </a:r>
          </a:p>
          <a:p>
            <a:pPr algn="l"/>
            <a:r>
              <a:rPr lang="fr-FR" b="0" i="0" dirty="0">
                <a:solidFill>
                  <a:srgbClr val="000000"/>
                </a:solidFill>
                <a:effectLst/>
                <a:latin typeface="Euclid"/>
              </a:rPr>
              <a:t>Il est interdit aux </a:t>
            </a:r>
            <a:r>
              <a:rPr lang="fr-FR" b="0" i="0" dirty="0" err="1">
                <a:solidFill>
                  <a:srgbClr val="000000"/>
                </a:solidFill>
                <a:effectLst/>
                <a:latin typeface="Euclid"/>
              </a:rPr>
              <a:t>mineur·e·s</a:t>
            </a:r>
            <a:r>
              <a:rPr lang="fr-FR" b="0" i="0" dirty="0">
                <a:solidFill>
                  <a:srgbClr val="000000"/>
                </a:solidFill>
                <a:effectLst/>
                <a:latin typeface="Euclid"/>
              </a:rPr>
              <a:t> de sortir non </a:t>
            </a:r>
            <a:r>
              <a:rPr lang="fr-FR" b="0" i="0" dirty="0" err="1">
                <a:solidFill>
                  <a:srgbClr val="000000"/>
                </a:solidFill>
                <a:effectLst/>
                <a:latin typeface="Euclid"/>
              </a:rPr>
              <a:t>accompagné·e·s</a:t>
            </a:r>
            <a:r>
              <a:rPr lang="fr-FR" b="0" i="0" dirty="0">
                <a:solidFill>
                  <a:srgbClr val="000000"/>
                </a:solidFill>
                <a:effectLst/>
                <a:latin typeface="Euclid"/>
              </a:rPr>
              <a:t> d’une personne majeure responsable à partir de 22h00 (sauf autre indication dans le règlement communal). </a:t>
            </a:r>
          </a:p>
          <a:p>
            <a:pPr algn="l"/>
            <a:r>
              <a:rPr lang="fr-FR" b="0" i="0" dirty="0">
                <a:solidFill>
                  <a:srgbClr val="000000"/>
                </a:solidFill>
                <a:effectLst/>
                <a:latin typeface="Euclid"/>
              </a:rPr>
              <a:t>Les </a:t>
            </a:r>
            <a:r>
              <a:rPr lang="fr-FR" b="0" i="0" dirty="0" err="1">
                <a:solidFill>
                  <a:srgbClr val="000000"/>
                </a:solidFill>
                <a:effectLst/>
                <a:latin typeface="Euclid"/>
              </a:rPr>
              <a:t>mineur·e·s</a:t>
            </a:r>
            <a:r>
              <a:rPr lang="fr-FR" b="0" i="0" dirty="0">
                <a:solidFill>
                  <a:srgbClr val="000000"/>
                </a:solidFill>
                <a:effectLst/>
                <a:latin typeface="Euclid"/>
              </a:rPr>
              <a:t> de moins de 12 ans n’ont accès aux établissements publics que s’ils sont accompagnés d’un majeur responsable. </a:t>
            </a:r>
          </a:p>
          <a:p>
            <a:pPr algn="l"/>
            <a:r>
              <a:rPr lang="fr-FR" b="0" i="0" dirty="0">
                <a:solidFill>
                  <a:srgbClr val="000000"/>
                </a:solidFill>
                <a:effectLst/>
                <a:latin typeface="Euclid"/>
              </a:rPr>
              <a:t>Les </a:t>
            </a:r>
            <a:r>
              <a:rPr lang="fr-FR" b="0" i="0" dirty="0" err="1">
                <a:solidFill>
                  <a:srgbClr val="000000"/>
                </a:solidFill>
                <a:effectLst/>
                <a:latin typeface="Euclid"/>
              </a:rPr>
              <a:t>mineur·e·s</a:t>
            </a:r>
            <a:r>
              <a:rPr lang="fr-FR" b="0" i="0" dirty="0">
                <a:solidFill>
                  <a:srgbClr val="000000"/>
                </a:solidFill>
                <a:effectLst/>
                <a:latin typeface="Euclid"/>
              </a:rPr>
              <a:t> ayant entre 12 et 16 ans, non </a:t>
            </a:r>
            <a:r>
              <a:rPr lang="fr-FR" b="0" i="0" dirty="0" err="1">
                <a:solidFill>
                  <a:srgbClr val="000000"/>
                </a:solidFill>
                <a:effectLst/>
                <a:latin typeface="Euclid"/>
              </a:rPr>
              <a:t>accompagné·e·s</a:t>
            </a:r>
            <a:r>
              <a:rPr lang="fr-FR" b="0" i="0" dirty="0">
                <a:solidFill>
                  <a:srgbClr val="000000"/>
                </a:solidFill>
                <a:effectLst/>
                <a:latin typeface="Euclid"/>
              </a:rPr>
              <a:t> d’une personne majeure responsable, peuvent fréquenter les établissements publics jusqu’à 20h00. </a:t>
            </a:r>
          </a:p>
          <a:p>
            <a:pPr algn="l"/>
            <a:r>
              <a:rPr lang="fr-FR" b="0" i="0" dirty="0">
                <a:solidFill>
                  <a:srgbClr val="000000"/>
                </a:solidFill>
                <a:effectLst/>
                <a:latin typeface="Euclid"/>
              </a:rPr>
              <a:t>Les salons de jeux et les cybercafés sont interdits aux </a:t>
            </a:r>
            <a:r>
              <a:rPr lang="fr-FR" b="0" i="0" dirty="0" err="1">
                <a:solidFill>
                  <a:srgbClr val="000000"/>
                </a:solidFill>
                <a:effectLst/>
                <a:latin typeface="Euclid"/>
              </a:rPr>
              <a:t>mineur·e·s</a:t>
            </a:r>
            <a:r>
              <a:rPr lang="fr-FR" b="0" i="0" dirty="0">
                <a:solidFill>
                  <a:srgbClr val="000000"/>
                </a:solidFill>
                <a:effectLst/>
                <a:latin typeface="Euclid"/>
              </a:rPr>
              <a:t> de moins de 16 ans, sauf s’ils sont </a:t>
            </a:r>
            <a:r>
              <a:rPr lang="fr-FR" b="0" i="0" dirty="0" err="1">
                <a:solidFill>
                  <a:srgbClr val="000000"/>
                </a:solidFill>
                <a:effectLst/>
                <a:latin typeface="Euclid"/>
              </a:rPr>
              <a:t>accompagné·e·s</a:t>
            </a:r>
            <a:r>
              <a:rPr lang="fr-FR" b="0" i="0" dirty="0">
                <a:solidFill>
                  <a:srgbClr val="000000"/>
                </a:solidFill>
                <a:effectLst/>
                <a:latin typeface="Euclid"/>
              </a:rPr>
              <a:t> de l’un des parents ou d’</a:t>
            </a:r>
            <a:r>
              <a:rPr lang="fr-FR" b="0" i="0" dirty="0" err="1">
                <a:solidFill>
                  <a:srgbClr val="000000"/>
                </a:solidFill>
                <a:effectLst/>
                <a:latin typeface="Euclid"/>
              </a:rPr>
              <a:t>un·e</a:t>
            </a:r>
            <a:r>
              <a:rPr lang="fr-FR" b="0" i="0" dirty="0">
                <a:solidFill>
                  <a:srgbClr val="000000"/>
                </a:solidFill>
                <a:effectLst/>
                <a:latin typeface="Euclid"/>
              </a:rPr>
              <a:t> </a:t>
            </a:r>
            <a:r>
              <a:rPr lang="fr-FR" b="0" i="0" dirty="0" err="1">
                <a:solidFill>
                  <a:srgbClr val="000000"/>
                </a:solidFill>
                <a:effectLst/>
                <a:latin typeface="Euclid"/>
              </a:rPr>
              <a:t>représentant·e</a:t>
            </a:r>
            <a:r>
              <a:rPr lang="fr-FR" b="0" i="0" dirty="0">
                <a:solidFill>
                  <a:srgbClr val="000000"/>
                </a:solidFill>
                <a:effectLst/>
                <a:latin typeface="Euclid"/>
              </a:rPr>
              <a:t> </a:t>
            </a:r>
            <a:r>
              <a:rPr lang="fr-FR" b="0" i="0" dirty="0" err="1">
                <a:solidFill>
                  <a:srgbClr val="000000"/>
                </a:solidFill>
                <a:effectLst/>
                <a:latin typeface="Euclid"/>
              </a:rPr>
              <a:t>légal·e</a:t>
            </a:r>
            <a:r>
              <a:rPr lang="fr-FR" b="0" i="0" dirty="0">
                <a:solidFill>
                  <a:srgbClr val="000000"/>
                </a:solidFill>
                <a:effectLst/>
                <a:latin typeface="Euclid"/>
              </a:rPr>
              <a:t>. </a:t>
            </a:r>
          </a:p>
          <a:p>
            <a:pPr algn="l"/>
            <a:r>
              <a:rPr lang="fr-FR" b="0" i="0" dirty="0">
                <a:solidFill>
                  <a:srgbClr val="000000"/>
                </a:solidFill>
                <a:effectLst/>
                <a:latin typeface="Euclid"/>
              </a:rPr>
              <a:t>Les </a:t>
            </a:r>
            <a:r>
              <a:rPr lang="fr-FR" b="0" i="0" dirty="0" err="1">
                <a:solidFill>
                  <a:srgbClr val="000000"/>
                </a:solidFill>
                <a:effectLst/>
                <a:latin typeface="Euclid"/>
              </a:rPr>
              <a:t>mineur·e·s</a:t>
            </a:r>
            <a:r>
              <a:rPr lang="fr-FR" b="0" i="0" dirty="0">
                <a:solidFill>
                  <a:srgbClr val="000000"/>
                </a:solidFill>
                <a:effectLst/>
                <a:latin typeface="Euclid"/>
              </a:rPr>
              <a:t> de plus de 16 ans peuvent fréquenter tous les établissements publics à l’exception notamment des dancings et night-clubs. Ces établissements publics leur sont interdits même s’ils ou elles sont </a:t>
            </a:r>
            <a:r>
              <a:rPr lang="fr-FR" b="0" i="0" dirty="0" err="1">
                <a:solidFill>
                  <a:srgbClr val="000000"/>
                </a:solidFill>
                <a:effectLst/>
                <a:latin typeface="Euclid"/>
              </a:rPr>
              <a:t>munie∙s</a:t>
            </a:r>
            <a:r>
              <a:rPr lang="fr-FR" b="0" i="0" dirty="0">
                <a:solidFill>
                  <a:srgbClr val="000000"/>
                </a:solidFill>
                <a:effectLst/>
                <a:latin typeface="Euclid"/>
              </a:rPr>
              <a:t> d’une autorisation parentale ou </a:t>
            </a:r>
            <a:r>
              <a:rPr lang="fr-FR" b="0" i="0" dirty="0" err="1">
                <a:solidFill>
                  <a:srgbClr val="000000"/>
                </a:solidFill>
                <a:effectLst/>
                <a:latin typeface="Euclid"/>
              </a:rPr>
              <a:t>accompagné·e·s</a:t>
            </a:r>
            <a:r>
              <a:rPr lang="fr-FR" b="0" i="0" dirty="0">
                <a:solidFill>
                  <a:srgbClr val="000000"/>
                </a:solidFill>
                <a:effectLst/>
                <a:latin typeface="Euclid"/>
              </a:rPr>
              <a:t> d’une personne majeure responsable.</a:t>
            </a:r>
          </a:p>
          <a:p>
            <a:pPr algn="l"/>
            <a:endParaRPr lang="fr-FR" b="0" i="0" dirty="0">
              <a:solidFill>
                <a:srgbClr val="000000"/>
              </a:solidFill>
              <a:effectLst/>
              <a:latin typeface="Euclid"/>
            </a:endParaRPr>
          </a:p>
          <a:p>
            <a:pPr algn="l"/>
            <a:r>
              <a:rPr lang="fr-FR" b="0" i="0" dirty="0">
                <a:solidFill>
                  <a:srgbClr val="000000"/>
                </a:solidFill>
                <a:effectLst/>
                <a:latin typeface="Euclid"/>
              </a:rPr>
              <a:t>Sachez également que le fait de falsifier une pièce d’identité ou d’utiliser la carte d’identité de quelqu’un d’autre est un délit (</a:t>
            </a:r>
            <a:r>
              <a:rPr lang="fr-FR" b="0" i="0" u="none" strike="noStrike" dirty="0">
                <a:solidFill>
                  <a:srgbClr val="000000"/>
                </a:solidFill>
                <a:effectLst/>
                <a:latin typeface="Euclid"/>
                <a:hlinkClick r:id="rId3"/>
              </a:rPr>
              <a:t>article 252 du Code pénal suisse : faux dans les certificats</a:t>
            </a:r>
            <a:r>
              <a:rPr lang="fr-FR" b="0" i="0" dirty="0">
                <a:solidFill>
                  <a:srgbClr val="000000"/>
                </a:solidFill>
                <a:effectLst/>
                <a:latin typeface="Euclid"/>
              </a:rPr>
              <a:t>).</a:t>
            </a:r>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8</a:t>
            </a:fld>
            <a:endParaRPr lang="fr-CH"/>
          </a:p>
        </p:txBody>
      </p:sp>
    </p:spTree>
    <p:extLst>
      <p:ext uri="{BB962C8B-B14F-4D97-AF65-F5344CB8AC3E}">
        <p14:creationId xmlns:p14="http://schemas.microsoft.com/office/powerpoint/2010/main" val="2996402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a:t>
            </a:r>
            <a:r>
              <a:rPr lang="fr-FR" dirty="0" err="1"/>
              <a:t>mineur.e.s</a:t>
            </a:r>
            <a:r>
              <a:rPr lang="fr-FR" dirty="0"/>
              <a:t> sont </a:t>
            </a:r>
            <a:r>
              <a:rPr lang="fr-FR" dirty="0" err="1"/>
              <a:t>soumis.e.s</a:t>
            </a:r>
            <a:r>
              <a:rPr lang="fr-FR" dirty="0"/>
              <a:t> aux mêmes règles que les adultes, en ce qui concerne leur comportement sur la voie publique.</a:t>
            </a:r>
          </a:p>
          <a:p>
            <a:r>
              <a:rPr lang="fr-FR" dirty="0"/>
              <a:t> les dommages à la propriété peuvent occasionner des sanctions pénales et des frais ! </a:t>
            </a:r>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9</a:t>
            </a:fld>
            <a:endParaRPr lang="fr-CH"/>
          </a:p>
        </p:txBody>
      </p:sp>
    </p:spTree>
    <p:extLst>
      <p:ext uri="{BB962C8B-B14F-4D97-AF65-F5344CB8AC3E}">
        <p14:creationId xmlns:p14="http://schemas.microsoft.com/office/powerpoint/2010/main" val="2286977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b="0" i="0" dirty="0">
                <a:solidFill>
                  <a:srgbClr val="000000"/>
                </a:solidFill>
                <a:effectLst/>
                <a:latin typeface="Euclid"/>
              </a:rPr>
              <a:t>Rappeler l’importance de la relation de confiance, il faut que l’enfant sache qu’iel doit parler à ses parents, à l’</a:t>
            </a:r>
            <a:r>
              <a:rPr lang="fr-FR" b="0" i="0" dirty="0" err="1">
                <a:solidFill>
                  <a:srgbClr val="000000"/>
                </a:solidFill>
                <a:effectLst/>
                <a:latin typeface="Euclid"/>
              </a:rPr>
              <a:t>infirmier.e</a:t>
            </a:r>
            <a:r>
              <a:rPr lang="fr-FR" b="0" i="0" dirty="0">
                <a:solidFill>
                  <a:srgbClr val="000000"/>
                </a:solidFill>
                <a:effectLst/>
                <a:latin typeface="Euclid"/>
              </a:rPr>
              <a:t> de l’école, à ses professeurs, ou à toute autre personne adulte de confiance. </a:t>
            </a:r>
          </a:p>
          <a:p>
            <a:pPr algn="l"/>
            <a:r>
              <a:rPr lang="fr-FR" b="0" i="0" dirty="0" err="1">
                <a:solidFill>
                  <a:srgbClr val="000000"/>
                </a:solidFill>
                <a:effectLst/>
                <a:latin typeface="Euclid"/>
              </a:rPr>
              <a:t>Un.e</a:t>
            </a:r>
            <a:r>
              <a:rPr lang="fr-FR" b="0" i="0" dirty="0">
                <a:solidFill>
                  <a:srgbClr val="000000"/>
                </a:solidFill>
                <a:effectLst/>
                <a:latin typeface="Euclid"/>
              </a:rPr>
              <a:t> enfant peut être sanctionné par la justice s’il ou elle commet ou participe aux infractions citées ici : sanctions pénales, mesures éducatives, sanctions administratives, ou financières… </a:t>
            </a:r>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10</a:t>
            </a:fld>
            <a:endParaRPr lang="fr-CH"/>
          </a:p>
        </p:txBody>
      </p:sp>
    </p:spTree>
    <p:extLst>
      <p:ext uri="{BB962C8B-B14F-4D97-AF65-F5344CB8AC3E}">
        <p14:creationId xmlns:p14="http://schemas.microsoft.com/office/powerpoint/2010/main" val="645540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buFont typeface="+mj-lt"/>
              <a:buAutoNum type="arabicPeriod"/>
            </a:pPr>
            <a:r>
              <a:rPr lang="fr-FR" dirty="0"/>
              <a:t>Processus de radicalisation</a:t>
            </a:r>
          </a:p>
          <a:p>
            <a:pPr marL="685800" lvl="1" indent="-228600">
              <a:buFont typeface="Arial" panose="020B0604020202020204" pitchFamily="34" charset="0"/>
              <a:buChar char="•"/>
            </a:pPr>
            <a:r>
              <a:rPr lang="fr-FR" dirty="0" err="1"/>
              <a:t>Un·e</a:t>
            </a:r>
            <a:r>
              <a:rPr lang="fr-FR" dirty="0"/>
              <a:t> jeune en </a:t>
            </a:r>
            <a:r>
              <a:rPr lang="fr-FR"/>
              <a:t>mal-être ou </a:t>
            </a:r>
            <a:r>
              <a:rPr lang="fr-FR" dirty="0"/>
              <a:t>questionnement peut être </a:t>
            </a:r>
            <a:r>
              <a:rPr lang="fr-FR" dirty="0" err="1"/>
              <a:t>influencé·e</a:t>
            </a:r>
            <a:r>
              <a:rPr lang="fr-FR" dirty="0"/>
              <a:t> par des gens qui exploitent ce sentiment.</a:t>
            </a:r>
          </a:p>
          <a:p>
            <a:pPr marL="685800" lvl="1" indent="-228600">
              <a:buFont typeface="Arial" panose="020B0604020202020204" pitchFamily="34" charset="0"/>
              <a:buChar char="•"/>
            </a:pPr>
            <a:r>
              <a:rPr lang="fr-FR" dirty="0"/>
              <a:t>Cette influence peut s’exercer dans le monde réel ou en ligne, comme sur des jeux en ligne ou les réseaux sociaux (p. ex. </a:t>
            </a:r>
            <a:r>
              <a:rPr lang="fr-FR" dirty="0" err="1"/>
              <a:t>Tik</a:t>
            </a:r>
            <a:r>
              <a:rPr lang="fr-FR" dirty="0"/>
              <a:t> Tok). Il s’agit d’être attentif aux activités en ligne de l’enfant et chercher le dialogue.</a:t>
            </a:r>
          </a:p>
          <a:p>
            <a:pPr marL="685800" lvl="1" indent="-228600">
              <a:buFont typeface="Arial" panose="020B0604020202020204" pitchFamily="34" charset="0"/>
              <a:buChar char="•"/>
            </a:pPr>
            <a:r>
              <a:rPr lang="fr-FR" dirty="0"/>
              <a:t>La ou le jeune est susceptible de penser que son groupe a raison et que les autres ont tort.</a:t>
            </a:r>
          </a:p>
          <a:p>
            <a:pPr marL="685800" lvl="1" indent="-228600">
              <a:buFont typeface="Arial" panose="020B0604020202020204" pitchFamily="34" charset="0"/>
              <a:buChar char="•"/>
            </a:pPr>
            <a:r>
              <a:rPr lang="fr-FR" dirty="0"/>
              <a:t>Elle ou il peut adopter des idées extrêmes, changer de comportement, de discours, d’apparence, d’amis ou de comportements sans explication apparente.</a:t>
            </a:r>
          </a:p>
          <a:p>
            <a:pPr marL="228600" indent="-228600">
              <a:buFont typeface="+mj-lt"/>
              <a:buAutoNum type="arabicPeriod"/>
            </a:pPr>
            <a:endParaRPr lang="fr-FR" dirty="0"/>
          </a:p>
          <a:p>
            <a:pPr marL="228600" indent="-228600">
              <a:buFont typeface="+mj-lt"/>
              <a:buAutoNum type="arabicPeriod"/>
            </a:pPr>
            <a:r>
              <a:rPr lang="fr-FR" dirty="0"/>
              <a:t>Qu’est-ce qu’une idéologie radicale ?</a:t>
            </a:r>
          </a:p>
          <a:p>
            <a:pPr marL="628650" lvl="1" indent="-171450">
              <a:buFont typeface="Arial" panose="020B0604020202020204" pitchFamily="34" charset="0"/>
              <a:buChar char="•"/>
            </a:pPr>
            <a:r>
              <a:rPr lang="fr-FR" dirty="0"/>
              <a:t>Vision binaire des choses : p. ex. ami ou ennemi.</a:t>
            </a:r>
          </a:p>
          <a:p>
            <a:pPr marL="628650" lvl="1" indent="-171450">
              <a:buFont typeface="Arial" panose="020B0604020202020204" pitchFamily="34" charset="0"/>
              <a:buChar char="•"/>
            </a:pPr>
            <a:r>
              <a:rPr lang="fr-FR" dirty="0"/>
              <a:t>Rejet des règles de droit, de la démocratie et du pluralisme.</a:t>
            </a:r>
          </a:p>
          <a:p>
            <a:pPr marL="628650" lvl="1" indent="-171450">
              <a:buFont typeface="Arial" panose="020B0604020202020204" pitchFamily="34" charset="0"/>
              <a:buChar char="•"/>
            </a:pPr>
            <a:r>
              <a:rPr lang="fr-FR" dirty="0"/>
              <a:t>Une idéologie radicale peut prendre plusieurs formes (religieuse, politique, monothématique : complotisme, masculinisme, etc.).</a:t>
            </a:r>
          </a:p>
          <a:p>
            <a:pPr marL="228600" indent="-228600">
              <a:buFont typeface="+mj-lt"/>
              <a:buAutoNum type="arabicPeriod"/>
            </a:pPr>
            <a:endParaRPr lang="fr-FR" dirty="0"/>
          </a:p>
          <a:p>
            <a:pPr marL="228600" indent="-228600">
              <a:buFont typeface="+mj-lt"/>
              <a:buAutoNum type="arabicPeriod"/>
            </a:pPr>
            <a:r>
              <a:rPr lang="fr-FR" dirty="0"/>
              <a:t>Radicalisation violente</a:t>
            </a:r>
          </a:p>
          <a:p>
            <a:pPr marL="685800" lvl="1" indent="-228600">
              <a:buFont typeface="Arial" panose="020B0604020202020204" pitchFamily="34" charset="0"/>
              <a:buChar char="•"/>
            </a:pPr>
            <a:r>
              <a:rPr lang="fr-FR" dirty="0"/>
              <a:t>Une idéologie radicale peut mener à l’usage de la violence afin d’imposer ses idées.</a:t>
            </a:r>
          </a:p>
          <a:p>
            <a:pPr marL="685800" lvl="1" indent="-228600">
              <a:buFont typeface="Arial" panose="020B0604020202020204" pitchFamily="34" charset="0"/>
              <a:buChar char="•"/>
            </a:pPr>
            <a:r>
              <a:rPr lang="fr-FR" dirty="0"/>
              <a:t>Radicalisation violente : usage de la violence ou incitation à la violence pour arriver à ses fins.</a:t>
            </a:r>
          </a:p>
          <a:p>
            <a:pPr marL="685800" lvl="1" indent="-228600">
              <a:buFont typeface="Arial" panose="020B0604020202020204" pitchFamily="34" charset="0"/>
              <a:buChar char="•"/>
            </a:pPr>
            <a:r>
              <a:rPr lang="fr-FR" dirty="0"/>
              <a:t>Terrorisme : commission d’actes très violents pour semer la peur et arriver ainsi à ses fins.</a:t>
            </a:r>
          </a:p>
          <a:p>
            <a:pPr marL="228600" indent="-228600">
              <a:buFont typeface="+mj-lt"/>
              <a:buAutoNum type="arabicPeriod"/>
            </a:pPr>
            <a:endParaRPr lang="fr-CH" dirty="0"/>
          </a:p>
          <a:p>
            <a:pPr marL="228600" indent="-228600">
              <a:buFont typeface="+mj-lt"/>
              <a:buAutoNum type="arabicPeriod"/>
            </a:pPr>
            <a:r>
              <a:rPr lang="fr-FR" dirty="0"/>
              <a:t>Que faire en tel cas ?</a:t>
            </a:r>
          </a:p>
          <a:p>
            <a:pPr marL="685800" lvl="1" indent="-228600">
              <a:buFont typeface="Arial" panose="020B0604020202020204" pitchFamily="34" charset="0"/>
              <a:buChar char="•"/>
            </a:pPr>
            <a:r>
              <a:rPr lang="fr-FR" dirty="0"/>
              <a:t>La radicalisation est souvent visible pour l’entourage.</a:t>
            </a:r>
          </a:p>
          <a:p>
            <a:pPr marL="685800" lvl="1" indent="-228600">
              <a:buFont typeface="Arial" panose="020B0604020202020204" pitchFamily="34" charset="0"/>
              <a:buChar char="•"/>
            </a:pPr>
            <a:r>
              <a:rPr lang="fr-FR" dirty="0"/>
              <a:t>Il est important de réagir et de demander de l’aide (école, centres spécialisés, etc.).</a:t>
            </a:r>
          </a:p>
          <a:p>
            <a:pPr marL="685800" lvl="1" indent="-228600">
              <a:buFont typeface="Arial" panose="020B0604020202020204" pitchFamily="34" charset="0"/>
              <a:buChar char="•"/>
            </a:pPr>
            <a:r>
              <a:rPr lang="fr-FR" dirty="0"/>
              <a:t>En effet, il est possible d’aider une personne à se désengager et se réintégrer dans la société.</a:t>
            </a:r>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11</a:t>
            </a:fld>
            <a:endParaRPr lang="fr-CH"/>
          </a:p>
        </p:txBody>
      </p:sp>
    </p:spTree>
    <p:extLst>
      <p:ext uri="{BB962C8B-B14F-4D97-AF65-F5344CB8AC3E}">
        <p14:creationId xmlns:p14="http://schemas.microsoft.com/office/powerpoint/2010/main" val="2384305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b="0" i="0" dirty="0">
                <a:solidFill>
                  <a:srgbClr val="000000"/>
                </a:solidFill>
                <a:effectLst/>
                <a:latin typeface="Euclid"/>
              </a:rPr>
              <a:t>Détenir et utiliser des armes est strictement réglé par la loi sur les armes </a:t>
            </a:r>
          </a:p>
          <a:p>
            <a:pPr algn="l"/>
            <a:r>
              <a:rPr lang="fr-FR" b="0" i="0" dirty="0">
                <a:solidFill>
                  <a:srgbClr val="000000"/>
                </a:solidFill>
                <a:effectLst/>
                <a:latin typeface="Euclid"/>
              </a:rPr>
              <a:t>Les règlements internes des établissements scolaires interdisent aux élèves d’apporter des objets dangereux à l’école, même pour se défendre ! </a:t>
            </a:r>
          </a:p>
          <a:p>
            <a:pPr algn="l"/>
            <a:r>
              <a:rPr lang="fr-FR" b="0" i="0" dirty="0">
                <a:solidFill>
                  <a:srgbClr val="000000"/>
                </a:solidFill>
                <a:effectLst/>
                <a:latin typeface="Euclid"/>
              </a:rPr>
              <a:t>Attention : les objets courants, utilisés volontairement dans le but de blesser sont aussi interdits ! Par exemple, une batte de baseball, un cutter, une bouteille… </a:t>
            </a:r>
          </a:p>
          <a:p>
            <a:pPr algn="l"/>
            <a:r>
              <a:rPr lang="fr-FR" b="0" i="0" dirty="0">
                <a:solidFill>
                  <a:srgbClr val="000000"/>
                </a:solidFill>
                <a:effectLst/>
                <a:latin typeface="Euclid"/>
              </a:rPr>
              <a:t>Insister sur le fait qu’un couteau n’offre aucune protection et qu’il pourrait même se retourner contre la personne qui voulait juste se protéger. </a:t>
            </a:r>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12</a:t>
            </a:fld>
            <a:endParaRPr lang="fr-CH"/>
          </a:p>
        </p:txBody>
      </p:sp>
    </p:spTree>
    <p:extLst>
      <p:ext uri="{BB962C8B-B14F-4D97-AF65-F5344CB8AC3E}">
        <p14:creationId xmlns:p14="http://schemas.microsoft.com/office/powerpoint/2010/main" val="1200162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Attention la vente ET la remise de tabac aux </a:t>
            </a:r>
            <a:r>
              <a:rPr lang="fr-FR" dirty="0" err="1"/>
              <a:t>mineur.e.s</a:t>
            </a:r>
            <a:r>
              <a:rPr lang="fr-FR" dirty="0"/>
              <a:t> est interdite !</a:t>
            </a:r>
          </a:p>
          <a:p>
            <a:r>
              <a:rPr lang="fr-FR" dirty="0"/>
              <a:t>Citer les différentes formes de produits de tabac </a:t>
            </a:r>
          </a:p>
          <a:p>
            <a:r>
              <a:rPr lang="fr-FR" dirty="0"/>
              <a:t>Attention, pour l’instant il n’y a pas de lois pour encadrer la vente des puffs, mais les écoles peuvent les interdire dans leurs règlements ! Il est important de suivre la mise à jour concernant les puffs (</a:t>
            </a:r>
            <a:r>
              <a:rPr lang="fr-FR" b="0" i="0" dirty="0">
                <a:solidFill>
                  <a:srgbClr val="000000"/>
                </a:solidFill>
                <a:effectLst/>
                <a:latin typeface="Euclid"/>
              </a:rPr>
              <a:t> leur vente sera complètement </a:t>
            </a:r>
            <a:r>
              <a:rPr lang="fr-FR" b="0" i="0" u="none" strike="noStrike" dirty="0">
                <a:effectLst/>
                <a:latin typeface="Euclid"/>
                <a:hlinkClick r:id="rId3"/>
              </a:rPr>
              <a:t>interdite en Suisse</a:t>
            </a:r>
            <a:r>
              <a:rPr lang="fr-FR" b="0" i="0" dirty="0">
                <a:solidFill>
                  <a:srgbClr val="000000"/>
                </a:solidFill>
                <a:effectLst/>
                <a:latin typeface="Euclid"/>
              </a:rPr>
              <a:t>.</a:t>
            </a:r>
            <a:r>
              <a:rPr lang="fr-FR" dirty="0"/>
              <a:t> )</a:t>
            </a:r>
          </a:p>
          <a:p>
            <a:r>
              <a:rPr lang="fr-FR" dirty="0"/>
              <a:t>Informer les parents sur les dangers des puffs, qui sont également dangereux pour la santé et addictifs !</a:t>
            </a:r>
            <a:endParaRPr lang="fr-CH" dirty="0"/>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13</a:t>
            </a:fld>
            <a:endParaRPr lang="fr-CH"/>
          </a:p>
        </p:txBody>
      </p:sp>
    </p:spTree>
    <p:extLst>
      <p:ext uri="{BB962C8B-B14F-4D97-AF65-F5344CB8AC3E}">
        <p14:creationId xmlns:p14="http://schemas.microsoft.com/office/powerpoint/2010/main" val="1427827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Attention, les jeunes s’adonnent en général à une consommation ponctuelle, mais en quantités ! Attention donc aux risques ponctuels : accidents, comas éthyliques, conduites sexuelles à risques , alcool au volant/à vélo/à skateboard, etc. </a:t>
            </a:r>
            <a:endParaRPr lang="fr-CH" dirty="0"/>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14</a:t>
            </a:fld>
            <a:endParaRPr lang="fr-CH"/>
          </a:p>
        </p:txBody>
      </p:sp>
    </p:spTree>
    <p:extLst>
      <p:ext uri="{BB962C8B-B14F-4D97-AF65-F5344CB8AC3E}">
        <p14:creationId xmlns:p14="http://schemas.microsoft.com/office/powerpoint/2010/main" val="2935926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Rappeler la nuance légale pour les produits issus du cannabis </a:t>
            </a:r>
          </a:p>
          <a:p>
            <a:r>
              <a:rPr lang="fr-CH" dirty="0"/>
              <a:t>Dissuader les parents de fouiller dans les chambres ou les téléphones de leurs enfants ! Rappeler l’importance de la confiance dans cette relation. </a:t>
            </a:r>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15</a:t>
            </a:fld>
            <a:endParaRPr lang="fr-CH"/>
          </a:p>
        </p:txBody>
      </p:sp>
    </p:spTree>
    <p:extLst>
      <p:ext uri="{BB962C8B-B14F-4D97-AF65-F5344CB8AC3E}">
        <p14:creationId xmlns:p14="http://schemas.microsoft.com/office/powerpoint/2010/main" val="3371204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dirty="0">
                <a:solidFill>
                  <a:srgbClr val="000000"/>
                </a:solidFill>
                <a:effectLst/>
                <a:latin typeface="Euclid"/>
              </a:rPr>
              <a:t>Les règles détaillées pour chacun de ces types d’engin se trouvent sur le site !</a:t>
            </a:r>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16</a:t>
            </a:fld>
            <a:endParaRPr lang="fr-CH"/>
          </a:p>
        </p:txBody>
      </p:sp>
    </p:spTree>
    <p:extLst>
      <p:ext uri="{BB962C8B-B14F-4D97-AF65-F5344CB8AC3E}">
        <p14:creationId xmlns:p14="http://schemas.microsoft.com/office/powerpoint/2010/main" val="1688420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Bien insister sur le fait que notre rôle est d’ouvrir la discussion, de sensibiliser les enfants de manière ponctuelle lorsque l’on intervient dans les écoles, mais le plus gros du travail est à faire par les parents !</a:t>
            </a:r>
          </a:p>
          <a:p>
            <a:r>
              <a:rPr lang="fr-FR" dirty="0"/>
              <a:t>C’est à elleux d’assurer un suivi auprès de leurs enfants, et surtout d’instaurer une relation de confiance avec leurs enfants !</a:t>
            </a:r>
            <a:endParaRPr lang="fr-CH" dirty="0"/>
          </a:p>
          <a:p>
            <a:endParaRPr lang="fr-CH" dirty="0"/>
          </a:p>
        </p:txBody>
      </p:sp>
      <p:sp>
        <p:nvSpPr>
          <p:cNvPr id="4" name="Espace réservé du numéro de diapositive 3"/>
          <p:cNvSpPr>
            <a:spLocks noGrp="1"/>
          </p:cNvSpPr>
          <p:nvPr>
            <p:ph type="sldNum" sz="quarter" idx="5"/>
          </p:nvPr>
        </p:nvSpPr>
        <p:spPr/>
        <p:txBody>
          <a:bodyPr/>
          <a:lstStyle/>
          <a:p>
            <a:fld id="{704C350D-664D-4D08-ABAE-A7132D442EE2}" type="slidenum">
              <a:rPr lang="fr-CH" smtClean="0"/>
              <a:t>17</a:t>
            </a:fld>
            <a:endParaRPr lang="fr-CH"/>
          </a:p>
        </p:txBody>
      </p:sp>
    </p:spTree>
    <p:extLst>
      <p:ext uri="{BB962C8B-B14F-4D97-AF65-F5344CB8AC3E}">
        <p14:creationId xmlns:p14="http://schemas.microsoft.com/office/powerpoint/2010/main" val="19212018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bg>
      <p:bgPr>
        <a:solidFill>
          <a:srgbClr val="173C8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738CA4-69FC-41EF-330F-C7F187793CB7}"/>
              </a:ext>
            </a:extLst>
          </p:cNvPr>
          <p:cNvSpPr>
            <a:spLocks/>
          </p:cNvSpPr>
          <p:nvPr userDrawn="1"/>
        </p:nvSpPr>
        <p:spPr>
          <a:xfrm>
            <a:off x="-4225"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CAC3981B-7750-7550-C950-DA2E7CD2BBF8}"/>
              </a:ext>
            </a:extLst>
          </p:cNvPr>
          <p:cNvSpPr>
            <a:spLocks noGrp="1"/>
          </p:cNvSpPr>
          <p:nvPr>
            <p:ph type="ctrTitle"/>
          </p:nvPr>
        </p:nvSpPr>
        <p:spPr>
          <a:xfrm>
            <a:off x="2390400" y="2734209"/>
            <a:ext cx="8961813" cy="3142716"/>
          </a:xfrm>
        </p:spPr>
        <p:txBody>
          <a:bodyPr lIns="72000" anchor="t"/>
          <a:lstStyle>
            <a:lvl1pPr algn="l">
              <a:defRPr sz="4400" b="1">
                <a:solidFill>
                  <a:schemeClr val="bg1"/>
                </a:solidFill>
              </a:defRPr>
            </a:lvl1pPr>
          </a:lstStyle>
          <a:p>
            <a:r>
              <a:rPr lang="fr-FR"/>
              <a:t>Modifiez le style du titre</a:t>
            </a:r>
            <a:endParaRPr lang="fr-CH" dirty="0"/>
          </a:p>
        </p:txBody>
      </p:sp>
      <p:sp>
        <p:nvSpPr>
          <p:cNvPr id="4" name="Espace réservé de la date 3">
            <a:extLst>
              <a:ext uri="{FF2B5EF4-FFF2-40B4-BE49-F238E27FC236}">
                <a16:creationId xmlns:a16="http://schemas.microsoft.com/office/drawing/2014/main" id="{7DCF481F-DF7F-0C06-78DB-050361357AE2}"/>
              </a:ext>
            </a:extLst>
          </p:cNvPr>
          <p:cNvSpPr>
            <a:spLocks noGrp="1" noRot="1" noMove="1" noResize="1" noEditPoints="1" noAdjustHandles="1" noChangeArrowheads="1" noChangeShapeType="1"/>
          </p:cNvSpPr>
          <p:nvPr>
            <p:ph type="dt" sz="half" idx="10"/>
          </p:nvPr>
        </p:nvSpPr>
        <p:spPr>
          <a:xfrm>
            <a:off x="2388813" y="6356350"/>
            <a:ext cx="3457575" cy="365125"/>
          </a:xfrm>
        </p:spPr>
        <p:txBody>
          <a:bodyPr tIns="72000" rIns="72000" bIns="72000"/>
          <a:lstStyle>
            <a:lvl1pPr>
              <a:defRPr sz="700"/>
            </a:lvl1pPr>
          </a:lstStyle>
          <a:p>
            <a:r>
              <a:rPr lang="fr-FR"/>
              <a:t>REF / AUTRES INFORMATIONS</a:t>
            </a:r>
            <a:endParaRPr lang="fr-CH" dirty="0"/>
          </a:p>
        </p:txBody>
      </p:sp>
      <p:sp>
        <p:nvSpPr>
          <p:cNvPr id="3" name="Sous-titre 2">
            <a:extLst>
              <a:ext uri="{FF2B5EF4-FFF2-40B4-BE49-F238E27FC236}">
                <a16:creationId xmlns:a16="http://schemas.microsoft.com/office/drawing/2014/main" id="{A5847794-9A57-5703-C0B7-9346180F41D2}"/>
              </a:ext>
            </a:extLst>
          </p:cNvPr>
          <p:cNvSpPr>
            <a:spLocks noGrp="1"/>
          </p:cNvSpPr>
          <p:nvPr>
            <p:ph type="subTitle" idx="1" hasCustomPrompt="1"/>
          </p:nvPr>
        </p:nvSpPr>
        <p:spPr>
          <a:xfrm>
            <a:off x="2390399" y="2262609"/>
            <a:ext cx="8961813" cy="471600"/>
          </a:xfrm>
        </p:spPr>
        <p:txBody>
          <a:bodyPr lIns="72000"/>
          <a:lstStyle>
            <a:lvl1pPr marL="0" indent="0" algn="l">
              <a:buNone/>
              <a:defRPr sz="1800" b="1">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Cliquez pour ajouter en majuscules un SURTITRE / MOT-CLÉ</a:t>
            </a:r>
          </a:p>
        </p:txBody>
      </p:sp>
      <p:sp>
        <p:nvSpPr>
          <p:cNvPr id="6" name="Espace réservé du texte 8">
            <a:extLst>
              <a:ext uri="{FF2B5EF4-FFF2-40B4-BE49-F238E27FC236}">
                <a16:creationId xmlns:a16="http://schemas.microsoft.com/office/drawing/2014/main" id="{02FCD69E-1057-AEAD-87FE-950B4A11B77F}"/>
              </a:ext>
            </a:extLst>
          </p:cNvPr>
          <p:cNvSpPr>
            <a:spLocks noGrp="1" noRot="1" noMove="1" noResize="1" noEditPoints="1" noAdjustHandles="1" noChangeArrowheads="1" noChangeShapeType="1"/>
          </p:cNvSpPr>
          <p:nvPr>
            <p:ph type="body" sz="quarter" idx="14" hasCustomPrompt="1"/>
          </p:nvPr>
        </p:nvSpPr>
        <p:spPr>
          <a:xfrm>
            <a:off x="1170991" y="341347"/>
            <a:ext cx="4675397" cy="731673"/>
          </a:xfrm>
        </p:spPr>
        <p:txBody>
          <a:bodyPr lIns="0" tIns="0" rIns="0" bIns="0"/>
          <a:lstStyle>
            <a:lvl1pPr marL="0" indent="0">
              <a:spcBef>
                <a:spcPts val="0"/>
              </a:spcBef>
              <a:buNone/>
              <a:defRPr sz="1600">
                <a:solidFill>
                  <a:schemeClr val="bg1"/>
                </a:solidFill>
              </a:defRPr>
            </a:lvl1pPr>
          </a:lstStyle>
          <a:p>
            <a:pPr lvl="0"/>
            <a:r>
              <a:rPr lang="fr-FR" dirty="0"/>
              <a:t>Département / Service / Autre entité</a:t>
            </a:r>
          </a:p>
        </p:txBody>
      </p:sp>
      <p:sp>
        <p:nvSpPr>
          <p:cNvPr id="9" name="Espace réservé du texte 7">
            <a:extLst>
              <a:ext uri="{FF2B5EF4-FFF2-40B4-BE49-F238E27FC236}">
                <a16:creationId xmlns:a16="http://schemas.microsoft.com/office/drawing/2014/main" id="{C4B1D6BC-4549-8210-BAEC-5FA9502171DD}"/>
              </a:ext>
            </a:extLst>
          </p:cNvPr>
          <p:cNvSpPr>
            <a:spLocks noGrp="1" noRot="1" noMove="1" noResize="1" noEditPoints="1" noAdjustHandles="1" noChangeArrowheads="1" noChangeShapeType="1"/>
          </p:cNvSpPr>
          <p:nvPr>
            <p:ph type="body" sz="quarter" idx="15" hasCustomPrompt="1"/>
          </p:nvPr>
        </p:nvSpPr>
        <p:spPr>
          <a:xfrm>
            <a:off x="2388813" y="1729336"/>
            <a:ext cx="8964987" cy="533273"/>
          </a:xfrm>
        </p:spPr>
        <p:txBody>
          <a:bodyPr lIns="0" tIns="72000" rIns="72000" bIns="72000">
            <a:noAutofit/>
          </a:bodyPr>
          <a:lstStyle>
            <a:lvl1pPr marL="0" indent="0">
              <a:spcBef>
                <a:spcPts val="0"/>
              </a:spcBef>
              <a:buNone/>
              <a:defRPr sz="1400" b="1">
                <a:solidFill>
                  <a:schemeClr val="accent2"/>
                </a:solidFill>
              </a:defRPr>
            </a:lvl1pPr>
            <a:lvl2pPr marL="457200" indent="0">
              <a:buNone/>
              <a:defRPr/>
            </a:lvl2pPr>
          </a:lstStyle>
          <a:p>
            <a:pPr lvl="0"/>
            <a:r>
              <a:rPr lang="fr-FR" dirty="0"/>
              <a:t>Cliquez pour ajouter le texte comme cet exemple : CONFÉRENCE DE PRESSE DU DATE (</a:t>
            </a:r>
            <a:r>
              <a:rPr lang="fr-FR" dirty="0" err="1"/>
              <a:t>jj.mm.aa</a:t>
            </a:r>
            <a:r>
              <a:rPr lang="fr-FR" dirty="0"/>
              <a:t>)</a:t>
            </a:r>
          </a:p>
        </p:txBody>
      </p:sp>
      <p:pic>
        <p:nvPicPr>
          <p:cNvPr id="10" name="Image 9">
            <a:extLst>
              <a:ext uri="{FF2B5EF4-FFF2-40B4-BE49-F238E27FC236}">
                <a16:creationId xmlns:a16="http://schemas.microsoft.com/office/drawing/2014/main" id="{4C73AE49-4929-F735-6247-FC40482F20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0007" y="325120"/>
            <a:ext cx="333217" cy="1087120"/>
          </a:xfrm>
          <a:prstGeom prst="rect">
            <a:avLst/>
          </a:prstGeom>
        </p:spPr>
      </p:pic>
    </p:spTree>
    <p:extLst>
      <p:ext uri="{BB962C8B-B14F-4D97-AF65-F5344CB8AC3E}">
        <p14:creationId xmlns:p14="http://schemas.microsoft.com/office/powerpoint/2010/main" val="3371866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91B5E0F-509A-BCFE-ABB3-C45D7782B54E}"/>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Espace réservé du pied de page 4">
            <a:extLst>
              <a:ext uri="{FF2B5EF4-FFF2-40B4-BE49-F238E27FC236}">
                <a16:creationId xmlns:a16="http://schemas.microsoft.com/office/drawing/2014/main" id="{FFAA4CD8-AFE0-EE76-C066-5A41CE6DBC65}"/>
              </a:ext>
            </a:extLst>
          </p:cNvPr>
          <p:cNvSpPr>
            <a:spLocks noGrp="1"/>
          </p:cNvSpPr>
          <p:nvPr>
            <p:ph type="ftr" sz="quarter" idx="12"/>
          </p:nvPr>
        </p:nvSpPr>
        <p:spPr>
          <a:xfrm rot="16200000">
            <a:off x="-1896269" y="2528238"/>
            <a:ext cx="4572001" cy="365125"/>
          </a:xfrm>
        </p:spPr>
        <p:txBody>
          <a:bodyPr/>
          <a:lstStyle/>
          <a:p>
            <a:r>
              <a:rPr lang="fr-FR" dirty="0"/>
              <a:t>ONGLET INSERTION &gt; BOUTON EN-TÊTE/PIED DE PAGE POUR INSÉRER LE TITRE DE LA PRÉSENTATION EN MAJUSCULES</a:t>
            </a:r>
            <a:endParaRPr lang="fr-CH" dirty="0"/>
          </a:p>
        </p:txBody>
      </p:sp>
      <p:sp>
        <p:nvSpPr>
          <p:cNvPr id="7" name="ZoneTexte 6">
            <a:extLst>
              <a:ext uri="{FF2B5EF4-FFF2-40B4-BE49-F238E27FC236}">
                <a16:creationId xmlns:a16="http://schemas.microsoft.com/office/drawing/2014/main" id="{2E73973A-BAF0-B638-AD0C-E8A4BE006536}"/>
              </a:ext>
            </a:extLst>
          </p:cNvPr>
          <p:cNvSpPr txBox="1">
            <a:spLocks noGrp="1" noRot="1" noMove="1" noResize="1" noEditPoints="1" noAdjustHandles="1" noChangeArrowheads="1" noChangeShapeType="1"/>
          </p:cNvSpPr>
          <p:nvPr userDrawn="1"/>
        </p:nvSpPr>
        <p:spPr>
          <a:xfrm>
            <a:off x="1692000" y="981075"/>
            <a:ext cx="8964987" cy="533400"/>
          </a:xfrm>
          <a:prstGeom prst="rect">
            <a:avLst/>
          </a:prstGeom>
        </p:spPr>
        <p:txBody>
          <a:bodyPr vert="horz" lIns="72000" tIns="72000" rIns="72000" bIns="72000" rtlCol="0">
            <a:noAutofit/>
          </a:bodyPr>
          <a:lstStyle>
            <a:lvl1pPr lvl="0" indent="0">
              <a:lnSpc>
                <a:spcPct val="90000"/>
              </a:lnSpc>
              <a:spcBef>
                <a:spcPts val="0"/>
              </a:spcBef>
              <a:buSzPct val="105000"/>
              <a:buFont typeface="Wingdings" panose="05000000000000000000" pitchFamily="2" charset="2"/>
              <a:buNone/>
              <a:defRPr sz="1400" b="1"/>
            </a:lvl1pPr>
            <a:lvl2pPr indent="0">
              <a:lnSpc>
                <a:spcPct val="90000"/>
              </a:lnSpc>
              <a:spcBef>
                <a:spcPts val="700"/>
              </a:spcBef>
              <a:buSzPct val="105000"/>
              <a:buFont typeface="Arial" panose="020B0604020202020204" pitchFamily="34" charset="0"/>
              <a:buNone/>
              <a:defRPr sz="2000"/>
            </a:lvl2pPr>
            <a:lvl3pPr marL="630000" indent="-180000">
              <a:lnSpc>
                <a:spcPct val="90000"/>
              </a:lnSpc>
              <a:spcBef>
                <a:spcPts val="500"/>
              </a:spcBef>
              <a:buFont typeface="Arial" panose="020B0604020202020204" pitchFamily="34" charset="0"/>
              <a:buChar char="−"/>
              <a:defRPr lang="fr-CH" dirty="0" smtClean="0"/>
            </a:lvl3pPr>
            <a:lvl4pPr marL="630000" indent="-180000">
              <a:lnSpc>
                <a:spcPct val="90000"/>
              </a:lnSpc>
              <a:spcBef>
                <a:spcPts val="500"/>
              </a:spcBef>
              <a:buFont typeface="Arial" panose="020B0604020202020204" pitchFamily="34" charset="0"/>
              <a:buChar char="•"/>
              <a:defRPr sz="1600"/>
            </a:lvl4pPr>
            <a:lvl5pPr marL="630000" indent="-180000">
              <a:lnSpc>
                <a:spcPct val="90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fr-CH" dirty="0"/>
              <a:t>SOMMAIRE</a:t>
            </a:r>
          </a:p>
        </p:txBody>
      </p:sp>
      <p:sp>
        <p:nvSpPr>
          <p:cNvPr id="9" name="Espace réservé du contenu 2">
            <a:extLst>
              <a:ext uri="{FF2B5EF4-FFF2-40B4-BE49-F238E27FC236}">
                <a16:creationId xmlns:a16="http://schemas.microsoft.com/office/drawing/2014/main" id="{35231A62-11A2-9A41-BEBA-11E0564AF25E}"/>
              </a:ext>
            </a:extLst>
          </p:cNvPr>
          <p:cNvSpPr>
            <a:spLocks noGrp="1" noRot="1" noMove="1" noResize="1" noEditPoints="1" noAdjustHandles="1" noChangeArrowheads="1" noChangeShapeType="1"/>
          </p:cNvSpPr>
          <p:nvPr>
            <p:ph idx="1"/>
          </p:nvPr>
        </p:nvSpPr>
        <p:spPr>
          <a:xfrm>
            <a:off x="2388637" y="1866900"/>
            <a:ext cx="8965162" cy="4298950"/>
          </a:xfrm>
        </p:spPr>
        <p:txBody>
          <a:bodyPr/>
          <a:lstStyle>
            <a:lvl1pPr marL="1077913" indent="-1077913">
              <a:spcBef>
                <a:spcPts val="2400"/>
              </a:spcBef>
              <a:buClr>
                <a:schemeClr val="accent1"/>
              </a:buClr>
              <a:buSzPct val="200000"/>
              <a:buFont typeface="+mj-lt"/>
              <a:buAutoNum type="arabicPeriod"/>
              <a:defRPr>
                <a:latin typeface="+mj-lt"/>
              </a:defRPr>
            </a:lvl1pPr>
            <a:lvl2pPr marL="270000" indent="0">
              <a:buNone/>
              <a:defRPr/>
            </a:lvl2pPr>
            <a:lvl3pPr>
              <a:defRPr lang="fr-CH" sz="18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a:t>Cliquez pour modifier les styles du texte du masque</a:t>
            </a:r>
          </a:p>
        </p:txBody>
      </p:sp>
      <p:pic>
        <p:nvPicPr>
          <p:cNvPr id="4" name="Image 3">
            <a:extLst>
              <a:ext uri="{FF2B5EF4-FFF2-40B4-BE49-F238E27FC236}">
                <a16:creationId xmlns:a16="http://schemas.microsoft.com/office/drawing/2014/main" id="{7C535F83-A025-64E3-6E5B-2DFBABBA27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1330347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2 colonnes">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12AC-19A4-9E39-45AA-AA756FF535B0}"/>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Espace réservé du pied de page 4">
            <a:extLst>
              <a:ext uri="{FF2B5EF4-FFF2-40B4-BE49-F238E27FC236}">
                <a16:creationId xmlns:a16="http://schemas.microsoft.com/office/drawing/2014/main" id="{FFAA4CD8-AFE0-EE76-C066-5A41CE6DBC65}"/>
              </a:ext>
            </a:extLst>
          </p:cNvPr>
          <p:cNvSpPr>
            <a:spLocks noGrp="1"/>
          </p:cNvSpPr>
          <p:nvPr>
            <p:ph type="ftr" sz="quarter" idx="12"/>
          </p:nvPr>
        </p:nvSpPr>
        <p:spPr>
          <a:xfrm rot="16200000">
            <a:off x="-1906429" y="2528238"/>
            <a:ext cx="4572001" cy="365125"/>
          </a:xfrm>
        </p:spPr>
        <p:txBody>
          <a:bodyPr/>
          <a:lstStyle/>
          <a:p>
            <a:r>
              <a:rPr lang="fr-FR" dirty="0"/>
              <a:t>ONGLET INSERTION &gt; BOUTON EN-TÊTE/PIED DE PAGE POUR INSÉRER LE TITRE DE LA PRÉSENTATION EN MAJUSCULES</a:t>
            </a:r>
            <a:endParaRPr lang="fr-CH" dirty="0"/>
          </a:p>
        </p:txBody>
      </p:sp>
      <p:sp>
        <p:nvSpPr>
          <p:cNvPr id="7" name="ZoneTexte 6">
            <a:extLst>
              <a:ext uri="{FF2B5EF4-FFF2-40B4-BE49-F238E27FC236}">
                <a16:creationId xmlns:a16="http://schemas.microsoft.com/office/drawing/2014/main" id="{2E73973A-BAF0-B638-AD0C-E8A4BE006536}"/>
              </a:ext>
            </a:extLst>
          </p:cNvPr>
          <p:cNvSpPr txBox="1">
            <a:spLocks noGrp="1" noRot="1" noMove="1" noResize="1" noEditPoints="1" noAdjustHandles="1" noChangeArrowheads="1" noChangeShapeType="1"/>
          </p:cNvSpPr>
          <p:nvPr userDrawn="1"/>
        </p:nvSpPr>
        <p:spPr>
          <a:xfrm>
            <a:off x="1692000" y="981075"/>
            <a:ext cx="8964987" cy="533400"/>
          </a:xfrm>
          <a:prstGeom prst="rect">
            <a:avLst/>
          </a:prstGeom>
        </p:spPr>
        <p:txBody>
          <a:bodyPr vert="horz" lIns="72000" tIns="72000" rIns="72000" bIns="72000" rtlCol="0">
            <a:noAutofit/>
          </a:bodyPr>
          <a:lstStyle>
            <a:lvl1pPr lvl="0" indent="0">
              <a:lnSpc>
                <a:spcPct val="90000"/>
              </a:lnSpc>
              <a:spcBef>
                <a:spcPts val="0"/>
              </a:spcBef>
              <a:buSzPct val="105000"/>
              <a:buFont typeface="Wingdings" panose="05000000000000000000" pitchFamily="2" charset="2"/>
              <a:buNone/>
              <a:defRPr sz="1400" b="1"/>
            </a:lvl1pPr>
            <a:lvl2pPr indent="0">
              <a:lnSpc>
                <a:spcPct val="90000"/>
              </a:lnSpc>
              <a:spcBef>
                <a:spcPts val="700"/>
              </a:spcBef>
              <a:buSzPct val="105000"/>
              <a:buFont typeface="Arial" panose="020B0604020202020204" pitchFamily="34" charset="0"/>
              <a:buNone/>
              <a:defRPr sz="2000"/>
            </a:lvl2pPr>
            <a:lvl3pPr marL="630000" indent="-180000">
              <a:lnSpc>
                <a:spcPct val="90000"/>
              </a:lnSpc>
              <a:spcBef>
                <a:spcPts val="500"/>
              </a:spcBef>
              <a:buFont typeface="Arial" panose="020B0604020202020204" pitchFamily="34" charset="0"/>
              <a:buChar char="−"/>
              <a:defRPr lang="fr-CH" dirty="0" smtClean="0"/>
            </a:lvl3pPr>
            <a:lvl4pPr marL="630000" indent="-180000">
              <a:lnSpc>
                <a:spcPct val="90000"/>
              </a:lnSpc>
              <a:spcBef>
                <a:spcPts val="500"/>
              </a:spcBef>
              <a:buFont typeface="Arial" panose="020B0604020202020204" pitchFamily="34" charset="0"/>
              <a:buChar char="•"/>
              <a:defRPr sz="1600"/>
            </a:lvl4pPr>
            <a:lvl5pPr marL="630000" indent="-180000">
              <a:lnSpc>
                <a:spcPct val="90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fr-CH" dirty="0"/>
              <a:t>SOMMAIRE</a:t>
            </a:r>
          </a:p>
        </p:txBody>
      </p:sp>
      <p:sp>
        <p:nvSpPr>
          <p:cNvPr id="9" name="Espace réservé du contenu 2">
            <a:extLst>
              <a:ext uri="{FF2B5EF4-FFF2-40B4-BE49-F238E27FC236}">
                <a16:creationId xmlns:a16="http://schemas.microsoft.com/office/drawing/2014/main" id="{35231A62-11A2-9A41-BEBA-11E0564AF25E}"/>
              </a:ext>
            </a:extLst>
          </p:cNvPr>
          <p:cNvSpPr>
            <a:spLocks noGrp="1" noRot="1" noMove="1" noResize="1" noEditPoints="1" noAdjustHandles="1" noChangeArrowheads="1" noChangeShapeType="1"/>
          </p:cNvSpPr>
          <p:nvPr>
            <p:ph idx="1"/>
          </p:nvPr>
        </p:nvSpPr>
        <p:spPr>
          <a:xfrm>
            <a:off x="1692001" y="1866900"/>
            <a:ext cx="9660212" cy="4298950"/>
          </a:xfrm>
        </p:spPr>
        <p:txBody>
          <a:bodyPr numCol="2" spcCol="720000"/>
          <a:lstStyle>
            <a:lvl1pPr marL="1077913" indent="-1077913">
              <a:spcBef>
                <a:spcPts val="2400"/>
              </a:spcBef>
              <a:buClr>
                <a:schemeClr val="accent1"/>
              </a:buClr>
              <a:buSzPct val="200000"/>
              <a:buFont typeface="+mj-lt"/>
              <a:buAutoNum type="arabicPeriod"/>
              <a:defRPr>
                <a:latin typeface="+mj-lt"/>
              </a:defRPr>
            </a:lvl1pPr>
            <a:lvl2pPr marL="270000" indent="0">
              <a:buNone/>
              <a:defRPr/>
            </a:lvl2pPr>
            <a:lvl3pPr>
              <a:defRPr lang="fr-CH" sz="18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a:t>Cliquez pour modifier les styles du texte du masque</a:t>
            </a:r>
          </a:p>
        </p:txBody>
      </p:sp>
      <p:pic>
        <p:nvPicPr>
          <p:cNvPr id="3" name="Image 2">
            <a:extLst>
              <a:ext uri="{FF2B5EF4-FFF2-40B4-BE49-F238E27FC236}">
                <a16:creationId xmlns:a16="http://schemas.microsoft.com/office/drawing/2014/main" id="{BE323658-8CEC-87B6-A9A7-E1E993D3A0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691598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de section">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97E9DD-E993-1C2E-5DDD-1FFAD05E4AF8}"/>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3" name="Espace réservé du texte 2">
            <a:extLst>
              <a:ext uri="{FF2B5EF4-FFF2-40B4-BE49-F238E27FC236}">
                <a16:creationId xmlns:a16="http://schemas.microsoft.com/office/drawing/2014/main" id="{B0D08C6D-2BD1-F5BB-3F55-B6923F8DC670}"/>
              </a:ext>
            </a:extLst>
          </p:cNvPr>
          <p:cNvSpPr>
            <a:spLocks noGrp="1" noRot="1" noMove="1" noResize="1" noEditPoints="1" noAdjustHandles="1" noChangeArrowheads="1" noChangeShapeType="1"/>
          </p:cNvSpPr>
          <p:nvPr>
            <p:ph type="body" idx="1"/>
          </p:nvPr>
        </p:nvSpPr>
        <p:spPr>
          <a:xfrm>
            <a:off x="2385636" y="3429000"/>
            <a:ext cx="8961814" cy="2736849"/>
          </a:xfrm>
        </p:spPr>
        <p:txBody>
          <a:bodyPr/>
          <a:lstStyle>
            <a:lvl1pPr marL="0" indent="0">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5" name="Espace réservé du pied de page 4">
            <a:extLst>
              <a:ext uri="{FF2B5EF4-FFF2-40B4-BE49-F238E27FC236}">
                <a16:creationId xmlns:a16="http://schemas.microsoft.com/office/drawing/2014/main" id="{CE3064CE-B9DE-986A-17D6-BF8B1C673A29}"/>
              </a:ext>
            </a:extLst>
          </p:cNvPr>
          <p:cNvSpPr>
            <a:spLocks noGrp="1"/>
          </p:cNvSpPr>
          <p:nvPr>
            <p:ph type="ftr" sz="quarter" idx="11"/>
          </p:nvPr>
        </p:nvSpPr>
        <p:spPr>
          <a:xfrm rot="16200000">
            <a:off x="-1896269" y="2528238"/>
            <a:ext cx="4572001" cy="365125"/>
          </a:xfrm>
          <a:prstGeom prst="rect">
            <a:avLst/>
          </a:prstGeom>
        </p:spPr>
        <p:txBody>
          <a:bodyPr/>
          <a:lstStyle>
            <a:lvl1pPr>
              <a:defRPr>
                <a:solidFill>
                  <a:schemeClr val="accent1"/>
                </a:solidFill>
              </a:defRPr>
            </a:lvl1pPr>
          </a:lstStyle>
          <a:p>
            <a:r>
              <a:rPr lang="fr-FR" dirty="0"/>
              <a:t>ONGLET INSERTION &gt; BOUTON EN-TÊTE/PIED DE PAGE POUR INSÉRER LE TITRE DE LA PRÉSENTATION EN MAJUSCULES</a:t>
            </a:r>
            <a:endParaRPr lang="fr-CH" dirty="0"/>
          </a:p>
        </p:txBody>
      </p:sp>
      <p:sp>
        <p:nvSpPr>
          <p:cNvPr id="9" name="Titre 1">
            <a:extLst>
              <a:ext uri="{FF2B5EF4-FFF2-40B4-BE49-F238E27FC236}">
                <a16:creationId xmlns:a16="http://schemas.microsoft.com/office/drawing/2014/main" id="{6355708E-F8A6-D99C-99E0-DE5277A48710}"/>
              </a:ext>
            </a:extLst>
          </p:cNvPr>
          <p:cNvSpPr>
            <a:spLocks noGrp="1" noRot="1" noMove="1" noResize="1" noEditPoints="1" noAdjustHandles="1" noChangeArrowheads="1" noChangeShapeType="1"/>
          </p:cNvSpPr>
          <p:nvPr>
            <p:ph type="ctrTitle"/>
          </p:nvPr>
        </p:nvSpPr>
        <p:spPr>
          <a:xfrm>
            <a:off x="2390400" y="1997528"/>
            <a:ext cx="8961813" cy="1415143"/>
          </a:xfrm>
        </p:spPr>
        <p:txBody>
          <a:bodyPr anchor="b"/>
          <a:lstStyle>
            <a:lvl1pPr algn="l">
              <a:defRPr sz="4400" b="0">
                <a:solidFill>
                  <a:schemeClr val="bg1"/>
                </a:solidFill>
              </a:defRPr>
            </a:lvl1pPr>
          </a:lstStyle>
          <a:p>
            <a:r>
              <a:rPr lang="fr-FR"/>
              <a:t>Modifiez le style du titre</a:t>
            </a:r>
            <a:endParaRPr lang="fr-CH" dirty="0"/>
          </a:p>
        </p:txBody>
      </p:sp>
      <p:sp>
        <p:nvSpPr>
          <p:cNvPr id="11" name="Espace réservé du texte 10">
            <a:extLst>
              <a:ext uri="{FF2B5EF4-FFF2-40B4-BE49-F238E27FC236}">
                <a16:creationId xmlns:a16="http://schemas.microsoft.com/office/drawing/2014/main" id="{F463F764-5095-EF02-A8EE-5AAEBAD6FA6C}"/>
              </a:ext>
            </a:extLst>
          </p:cNvPr>
          <p:cNvSpPr>
            <a:spLocks noGrp="1" noRot="1" noMove="1" noResize="1" noEditPoints="1" noAdjustHandles="1" noChangeArrowheads="1" noChangeShapeType="1"/>
          </p:cNvSpPr>
          <p:nvPr>
            <p:ph type="body" sz="quarter" idx="12" hasCustomPrompt="1"/>
          </p:nvPr>
        </p:nvSpPr>
        <p:spPr>
          <a:xfrm>
            <a:off x="2385636" y="466851"/>
            <a:ext cx="2480278" cy="1514348"/>
          </a:xfrm>
          <a:noFill/>
        </p:spPr>
        <p:txBody>
          <a:bodyPr wrap="square" lIns="72000" tIns="72000" rIns="72000" bIns="72000" rtlCol="0" anchor="b">
            <a:noAutofit/>
          </a:bodyPr>
          <a:lstStyle>
            <a:lvl1pPr marL="0" indent="0">
              <a:lnSpc>
                <a:spcPct val="100000"/>
              </a:lnSpc>
              <a:spcBef>
                <a:spcPts val="0"/>
              </a:spcBef>
              <a:buNone/>
              <a:defRPr lang="fr-FR" sz="9600" b="0" dirty="0" smtClean="0">
                <a:solidFill>
                  <a:schemeClr val="bg1"/>
                </a:solidFill>
                <a:effectLst/>
                <a:latin typeface="+mj-lt"/>
              </a:defRPr>
            </a:lvl1pPr>
          </a:lstStyle>
          <a:p>
            <a:pPr marL="0" lvl="0"/>
            <a:r>
              <a:rPr lang="fr-FR" dirty="0"/>
              <a:t>1.</a:t>
            </a:r>
          </a:p>
        </p:txBody>
      </p:sp>
      <p:pic>
        <p:nvPicPr>
          <p:cNvPr id="6" name="Image 5">
            <a:extLst>
              <a:ext uri="{FF2B5EF4-FFF2-40B4-BE49-F238E27FC236}">
                <a16:creationId xmlns:a16="http://schemas.microsoft.com/office/drawing/2014/main" id="{EB23E541-BB60-1F4F-77EE-6C53090EB0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2468612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24B7F8-8672-E6FE-BDBD-BB9AD43092F9}"/>
              </a:ext>
            </a:extLst>
          </p:cNvPr>
          <p:cNvSpPr>
            <a:spLocks/>
          </p:cNvSpPr>
          <p:nvPr userDrawn="1"/>
        </p:nvSpPr>
        <p:spPr>
          <a:xfrm>
            <a:off x="741681" y="0"/>
            <a:ext cx="1162439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80508162-D050-FA80-8351-3B4E3931AB5D}"/>
              </a:ext>
            </a:extLst>
          </p:cNvPr>
          <p:cNvSpPr>
            <a:spLocks noGrp="1" noRot="1" noMove="1" noResize="1" noEditPoints="1" noAdjustHandles="1" noChangeArrowheads="1" noChangeShapeType="1"/>
          </p:cNvSpPr>
          <p:nvPr>
            <p:ph type="title"/>
          </p:nvPr>
        </p:nvSpPr>
        <p:spPr>
          <a:xfrm>
            <a:off x="1676400" y="964048"/>
            <a:ext cx="9677400" cy="1312427"/>
          </a:xfrm>
        </p:spPr>
        <p:txBody>
          <a:bodyPr/>
          <a:lstStyle/>
          <a:p>
            <a:r>
              <a:rPr lang="fr-FR"/>
              <a:t>Modifiez le style du titre</a:t>
            </a:r>
            <a:endParaRPr lang="fr-CH" dirty="0"/>
          </a:p>
        </p:txBody>
      </p:sp>
      <p:sp>
        <p:nvSpPr>
          <p:cNvPr id="3" name="Espace réservé du contenu 2">
            <a:extLst>
              <a:ext uri="{FF2B5EF4-FFF2-40B4-BE49-F238E27FC236}">
                <a16:creationId xmlns:a16="http://schemas.microsoft.com/office/drawing/2014/main" id="{09CB9B5A-9142-E472-9961-207A7A2C5F4D}"/>
              </a:ext>
            </a:extLst>
          </p:cNvPr>
          <p:cNvSpPr>
            <a:spLocks noGrp="1" noRot="1" noMove="1" noResize="1" noEditPoints="1" noAdjustHandles="1" noChangeArrowheads="1" noChangeShapeType="1"/>
          </p:cNvSpPr>
          <p:nvPr>
            <p:ph idx="1"/>
          </p:nvPr>
        </p:nvSpPr>
        <p:spPr>
          <a:xfrm>
            <a:off x="2388637" y="2276475"/>
            <a:ext cx="8965162" cy="3889375"/>
          </a:xfrm>
        </p:spPr>
        <p:txBody>
          <a:bodyPr/>
          <a:lstStyle>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dirty="0"/>
          </a:p>
        </p:txBody>
      </p:sp>
      <p:sp>
        <p:nvSpPr>
          <p:cNvPr id="4" name="Espace réservé de la date 3">
            <a:extLst>
              <a:ext uri="{FF2B5EF4-FFF2-40B4-BE49-F238E27FC236}">
                <a16:creationId xmlns:a16="http://schemas.microsoft.com/office/drawing/2014/main" id="{0948AF2B-2ABD-5CCB-2489-8C168E63B4CB}"/>
              </a:ext>
            </a:extLst>
          </p:cNvPr>
          <p:cNvSpPr>
            <a:spLocks noGrp="1" noRot="1" noMove="1" noResize="1" noEditPoints="1" noAdjustHandles="1" noChangeArrowheads="1" noChangeShapeType="1"/>
          </p:cNvSpPr>
          <p:nvPr>
            <p:ph type="dt" sz="half" idx="10"/>
          </p:nvPr>
        </p:nvSpPr>
        <p:spPr/>
        <p:txBody>
          <a:bodyPr/>
          <a:lstStyle/>
          <a:p>
            <a:r>
              <a:rPr lang="fr-FR"/>
              <a:t>REF / AUTRES INFORMATIONS</a:t>
            </a:r>
            <a:endParaRPr lang="fr-CH" dirty="0"/>
          </a:p>
        </p:txBody>
      </p:sp>
      <p:sp>
        <p:nvSpPr>
          <p:cNvPr id="5" name="Espace réservé du pied de page 4">
            <a:extLst>
              <a:ext uri="{FF2B5EF4-FFF2-40B4-BE49-F238E27FC236}">
                <a16:creationId xmlns:a16="http://schemas.microsoft.com/office/drawing/2014/main" id="{B04A462B-7315-EE3D-EB03-A9B77464D4DC}"/>
              </a:ext>
            </a:extLst>
          </p:cNvPr>
          <p:cNvSpPr>
            <a:spLocks noGrp="1"/>
          </p:cNvSpPr>
          <p:nvPr>
            <p:ph type="ftr" sz="quarter" idx="11"/>
          </p:nvPr>
        </p:nvSpPr>
        <p:spPr>
          <a:xfrm rot="16200000">
            <a:off x="-189626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8" name="Espace réservé du texte 7">
            <a:extLst>
              <a:ext uri="{FF2B5EF4-FFF2-40B4-BE49-F238E27FC236}">
                <a16:creationId xmlns:a16="http://schemas.microsoft.com/office/drawing/2014/main" id="{31401CE1-B24F-59CA-7D13-25BA1B8B2952}"/>
              </a:ext>
            </a:extLst>
          </p:cNvPr>
          <p:cNvSpPr>
            <a:spLocks noGrp="1" noRot="1" noMove="1" noResize="1" noEditPoints="1" noAdjustHandles="1" noChangeArrowheads="1" noChangeShapeType="1"/>
          </p:cNvSpPr>
          <p:nvPr>
            <p:ph type="body" sz="quarter" idx="13"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4" name="Espace réservé du texte 13">
            <a:extLst>
              <a:ext uri="{FF2B5EF4-FFF2-40B4-BE49-F238E27FC236}">
                <a16:creationId xmlns:a16="http://schemas.microsoft.com/office/drawing/2014/main" id="{9382D337-0945-5091-80BB-4422499436F0}"/>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9" name="Espace réservé du numéro de diapositive 5">
            <a:extLst>
              <a:ext uri="{FF2B5EF4-FFF2-40B4-BE49-F238E27FC236}">
                <a16:creationId xmlns:a16="http://schemas.microsoft.com/office/drawing/2014/main" id="{ACC23C1D-991F-C3CB-B034-89C36BAFE3AE}"/>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lIns="72000"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6" name="Image 5">
            <a:extLst>
              <a:ext uri="{FF2B5EF4-FFF2-40B4-BE49-F238E27FC236}">
                <a16:creationId xmlns:a16="http://schemas.microsoft.com/office/drawing/2014/main" id="{8D45A6F0-F0A7-4186-B81D-772C3ACCA2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4255846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4147256-8D86-9018-B8E0-23493A6758B8}"/>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0" name="Espace réservé du texte 7">
            <a:extLst>
              <a:ext uri="{FF2B5EF4-FFF2-40B4-BE49-F238E27FC236}">
                <a16:creationId xmlns:a16="http://schemas.microsoft.com/office/drawing/2014/main" id="{18BAD95B-2F68-1AE9-3FFA-6A7F18B6023A}"/>
              </a:ext>
            </a:extLst>
          </p:cNvPr>
          <p:cNvSpPr>
            <a:spLocks noGrp="1" noRot="1" noMove="1" noResize="1" noEditPoints="1" noAdjustHandles="1" noChangeArrowheads="1" noChangeShapeType="1"/>
          </p:cNvSpPr>
          <p:nvPr>
            <p:ph type="body" sz="quarter" idx="13"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p:txBody>
          <a:bodyPr/>
          <a:lstStyle/>
          <a:p>
            <a:r>
              <a:rPr lang="fr-FR"/>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2276475"/>
            <a:ext cx="4561114" cy="3889375"/>
          </a:xfrm>
        </p:spPr>
        <p:txBody>
          <a:bodyPr/>
          <a:lstStyle>
            <a:lvl2pPr>
              <a:defRPr sz="2000"/>
            </a:lvl2pPr>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dirty="0"/>
          </a:p>
        </p:txBody>
      </p:sp>
      <p:sp>
        <p:nvSpPr>
          <p:cNvPr id="4" name="Espace réservé du contenu 3">
            <a:extLst>
              <a:ext uri="{FF2B5EF4-FFF2-40B4-BE49-F238E27FC236}">
                <a16:creationId xmlns:a16="http://schemas.microsoft.com/office/drawing/2014/main" id="{F6B2B6C6-5D26-9CD6-FE53-3140BEF3F1FB}"/>
              </a:ext>
            </a:extLst>
          </p:cNvPr>
          <p:cNvSpPr>
            <a:spLocks noGrp="1" noRot="1" noMove="1" noResize="1" noEditPoints="1" noAdjustHandles="1" noChangeArrowheads="1" noChangeShapeType="1"/>
          </p:cNvSpPr>
          <p:nvPr>
            <p:ph sz="half" idx="2"/>
          </p:nvPr>
        </p:nvSpPr>
        <p:spPr>
          <a:xfrm>
            <a:off x="6792686" y="2276475"/>
            <a:ext cx="4561114" cy="3889375"/>
          </a:xfrm>
        </p:spPr>
        <p:txBody>
          <a:bodyPr/>
          <a:lstStyle>
            <a:lvl2pPr>
              <a:defRPr sz="2000"/>
            </a:lvl2pPr>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9626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8" name="Espace réservé du texte 13">
            <a:extLst>
              <a:ext uri="{FF2B5EF4-FFF2-40B4-BE49-F238E27FC236}">
                <a16:creationId xmlns:a16="http://schemas.microsoft.com/office/drawing/2014/main" id="{79FDF54E-5F9D-8BB9-8346-30395FCA3E03}"/>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12" name="Espace réservé du numéro de diapositive 5">
            <a:extLst>
              <a:ext uri="{FF2B5EF4-FFF2-40B4-BE49-F238E27FC236}">
                <a16:creationId xmlns:a16="http://schemas.microsoft.com/office/drawing/2014/main" id="{0230C9C8-DB1D-1C6B-BE8B-BB8D19011D9F}"/>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7" name="Image 6">
            <a:extLst>
              <a:ext uri="{FF2B5EF4-FFF2-40B4-BE49-F238E27FC236}">
                <a16:creationId xmlns:a16="http://schemas.microsoft.com/office/drawing/2014/main" id="{96CCB03A-D73D-6253-5BF8-826198602E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714238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 Image sans fond">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A1C697-B527-87EB-1849-A0B810D077B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399" y="252413"/>
            <a:ext cx="4561113" cy="1325563"/>
          </a:xfrm>
        </p:spPr>
        <p:txBody>
          <a:bodyPr/>
          <a:lstStyle>
            <a:lvl1pPr algn="ctr">
              <a:defRPr/>
            </a:lvl1pPr>
          </a:lstStyle>
          <a:p>
            <a:r>
              <a:rPr lang="fr-FR"/>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1797748"/>
            <a:ext cx="4561114" cy="4368102"/>
          </a:xfrm>
        </p:spPr>
        <p:txBody>
          <a:bodyPr/>
          <a:lstStyle>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noRot="1" noMove="1" noResize="1" noEditPoints="1" noAdjustHandles="1" noChangeArrowheads="1" noChangeShapeType="1"/>
          </p:cNvSpPr>
          <p:nvPr>
            <p:ph type="pic" sz="quarter" idx="13" hasCustomPrompt="1"/>
          </p:nvPr>
        </p:nvSpPr>
        <p:spPr>
          <a:xfrm>
            <a:off x="6792685" y="252413"/>
            <a:ext cx="4559527" cy="5913437"/>
          </a:xfrm>
        </p:spPr>
        <p:txBody>
          <a:bodyPr lIns="540000" tIns="1800000" rIns="540000" anchor="t"/>
          <a:lstStyle>
            <a:lvl1pPr marL="0" indent="0" algn="ctr">
              <a:buNone/>
              <a:defRPr sz="2000" i="1"/>
            </a:lvl1pPr>
          </a:lstStyle>
          <a:p>
            <a:r>
              <a:rPr lang="fr-CH" dirty="0"/>
              <a:t>Cliquez sur l’icône pour ajouter une image</a:t>
            </a:r>
          </a:p>
        </p:txBody>
      </p:sp>
      <p:sp>
        <p:nvSpPr>
          <p:cNvPr id="8" name="Espace réservé du texte 13">
            <a:extLst>
              <a:ext uri="{FF2B5EF4-FFF2-40B4-BE49-F238E27FC236}">
                <a16:creationId xmlns:a16="http://schemas.microsoft.com/office/drawing/2014/main" id="{DD40E6B9-0D87-D3C1-9B86-31B0D7AD063C}"/>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10" name="Espace réservé du numéro de diapositive 5">
            <a:extLst>
              <a:ext uri="{FF2B5EF4-FFF2-40B4-BE49-F238E27FC236}">
                <a16:creationId xmlns:a16="http://schemas.microsoft.com/office/drawing/2014/main" id="{7F3FECB2-3D48-505E-B4C3-652DEACD9EE8}"/>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7" name="Image 6">
            <a:extLst>
              <a:ext uri="{FF2B5EF4-FFF2-40B4-BE49-F238E27FC236}">
                <a16:creationId xmlns:a16="http://schemas.microsoft.com/office/drawing/2014/main" id="{A4B4DF0E-EC19-2DC1-1951-A977AFDA50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2550797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 Image avec fon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237400-2C79-7CD9-26DC-452CC393CDD2}"/>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399" y="252413"/>
            <a:ext cx="4561113" cy="1325563"/>
          </a:xfrm>
        </p:spPr>
        <p:txBody>
          <a:bodyPr/>
          <a:lstStyle>
            <a:lvl1pPr algn="ctr">
              <a:defRPr>
                <a:solidFill>
                  <a:schemeClr val="bg1"/>
                </a:solidFill>
              </a:defRPr>
            </a:lvl1pPr>
          </a:lstStyle>
          <a:p>
            <a:r>
              <a:rPr lang="fr-FR"/>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1797748"/>
            <a:ext cx="4561114" cy="4368102"/>
          </a:xfrm>
        </p:spPr>
        <p:txBody>
          <a:bodyPr/>
          <a:lstStyle>
            <a:lvl1pPr>
              <a:defRPr>
                <a:solidFill>
                  <a:schemeClr val="bg1"/>
                </a:solidFill>
              </a:defRPr>
            </a:lvl1pPr>
            <a:lvl2pPr>
              <a:defRPr>
                <a:solidFill>
                  <a:schemeClr val="bg1"/>
                </a:solidFill>
              </a:defRPr>
            </a:lvl2pPr>
            <a:lvl3pPr>
              <a:defRPr lang="fr-CH" sz="1600" kern="1200" dirty="0" smtClean="0">
                <a:solidFill>
                  <a:schemeClr val="bg1"/>
                </a:solidFill>
                <a:latin typeface="+mn-lt"/>
                <a:ea typeface="+mn-ea"/>
                <a:cs typeface="+mn-cs"/>
              </a:defRPr>
            </a:lvl3pPr>
            <a:lvl4pPr marL="630000" indent="-180000">
              <a:defRPr/>
            </a:lvl4pPr>
            <a:lvl5pPr marL="630000" indent="-18000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lvl1pPr>
              <a:defRPr>
                <a:solidFill>
                  <a:schemeClr val="accent6"/>
                </a:solidFill>
              </a:defRPr>
            </a:lvl1p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accent1"/>
                </a:solidFill>
              </a:defRPr>
            </a:lvl1p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noRot="1" noMove="1" noResize="1" noEditPoints="1" noAdjustHandles="1" noChangeArrowheads="1" noChangeShapeType="1"/>
          </p:cNvSpPr>
          <p:nvPr>
            <p:ph type="pic" sz="quarter" idx="13" hasCustomPrompt="1"/>
          </p:nvPr>
        </p:nvSpPr>
        <p:spPr>
          <a:xfrm>
            <a:off x="6792685" y="252413"/>
            <a:ext cx="4559527" cy="5913437"/>
          </a:xfrm>
        </p:spPr>
        <p:txBody>
          <a:bodyPr lIns="540000" tIns="1800000" rIns="540000" anchor="t"/>
          <a:lstStyle>
            <a:lvl1pPr marL="0" indent="0" algn="ctr">
              <a:buNone/>
              <a:defRPr sz="2000" i="1">
                <a:solidFill>
                  <a:schemeClr val="bg1"/>
                </a:solidFill>
              </a:defRPr>
            </a:lvl1pPr>
          </a:lstStyle>
          <a:p>
            <a:r>
              <a:rPr lang="fr-CH" dirty="0"/>
              <a:t>Cliquez sur l’icône pour ajouter une image</a:t>
            </a:r>
          </a:p>
        </p:txBody>
      </p:sp>
      <p:sp>
        <p:nvSpPr>
          <p:cNvPr id="4" name="Espace réservé du texte 13">
            <a:extLst>
              <a:ext uri="{FF2B5EF4-FFF2-40B4-BE49-F238E27FC236}">
                <a16:creationId xmlns:a16="http://schemas.microsoft.com/office/drawing/2014/main" id="{678C5D35-9C1E-5667-63F7-6926235028B5}"/>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bg1"/>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8" name="Espace réservé du numéro de diapositive 5">
            <a:extLst>
              <a:ext uri="{FF2B5EF4-FFF2-40B4-BE49-F238E27FC236}">
                <a16:creationId xmlns:a16="http://schemas.microsoft.com/office/drawing/2014/main" id="{C7A6B766-5E8C-E852-3094-24D84BD45ED4}"/>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bg2"/>
                </a:solidFill>
              </a:defRPr>
            </a:lvl1pPr>
          </a:lstStyle>
          <a:p>
            <a:fld id="{A87183BA-2EC3-41D8-AE0B-7117ABB84BF9}" type="slidenum">
              <a:rPr lang="fr-CH" smtClean="0"/>
              <a:pPr/>
              <a:t>‹N°›</a:t>
            </a:fld>
            <a:endParaRPr lang="fr-CH" dirty="0"/>
          </a:p>
        </p:txBody>
      </p:sp>
      <p:pic>
        <p:nvPicPr>
          <p:cNvPr id="7" name="Image 6">
            <a:extLst>
              <a:ext uri="{FF2B5EF4-FFF2-40B4-BE49-F238E27FC236}">
                <a16:creationId xmlns:a16="http://schemas.microsoft.com/office/drawing/2014/main" id="{6EDEEBBA-16DC-F2D9-A224-C84943A72C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4145419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 Image pleine pag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8C7843-5A87-8409-62EE-93015FD3D455}"/>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9626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noRot="1" noMove="1" noResize="1" noEditPoints="1" noAdjustHandles="1" noChangeArrowheads="1" noChangeShapeType="1"/>
          </p:cNvSpPr>
          <p:nvPr>
            <p:ph type="pic" sz="quarter" idx="13" hasCustomPrompt="1"/>
          </p:nvPr>
        </p:nvSpPr>
        <p:spPr>
          <a:xfrm>
            <a:off x="982663" y="1939715"/>
            <a:ext cx="11209337" cy="4918285"/>
          </a:xfrm>
        </p:spPr>
        <p:txBody>
          <a:bodyPr lIns="540000" tIns="1800000" rIns="540000" anchor="t"/>
          <a:lstStyle>
            <a:lvl1pPr marL="0" indent="0" algn="ctr">
              <a:buNone/>
              <a:defRPr sz="2000" i="1"/>
            </a:lvl1pPr>
          </a:lstStyle>
          <a:p>
            <a:r>
              <a:rPr lang="fr-CH" dirty="0"/>
              <a:t>Cliquez sur l’icône pour ajouter une image</a:t>
            </a:r>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0" name="Espace réservé du texte 2">
            <a:extLst>
              <a:ext uri="{FF2B5EF4-FFF2-40B4-BE49-F238E27FC236}">
                <a16:creationId xmlns:a16="http://schemas.microsoft.com/office/drawing/2014/main" id="{E917044F-22B0-FA3E-8B8E-976AC3BC160C}"/>
              </a:ext>
            </a:extLst>
          </p:cNvPr>
          <p:cNvSpPr>
            <a:spLocks noGrp="1" noRot="1" noMove="1" noResize="1" noEditPoints="1" noAdjustHandles="1" noChangeArrowheads="1" noChangeShapeType="1"/>
          </p:cNvSpPr>
          <p:nvPr>
            <p:ph type="body" idx="1" hasCustomPrompt="1"/>
          </p:nvPr>
        </p:nvSpPr>
        <p:spPr>
          <a:xfrm>
            <a:off x="1692000" y="723900"/>
            <a:ext cx="9661800" cy="996043"/>
          </a:xfrm>
        </p:spPr>
        <p:txBody>
          <a:bodyPr/>
          <a:lstStyle>
            <a:lvl1pPr marL="0" indent="0">
              <a:lnSpc>
                <a:spcPct val="100000"/>
              </a:lnSpc>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ici pour ajouter du texte (ceci n’est pas un titre)</a:t>
            </a:r>
          </a:p>
        </p:txBody>
      </p:sp>
      <p:pic>
        <p:nvPicPr>
          <p:cNvPr id="3" name="Image 2">
            <a:extLst>
              <a:ext uri="{FF2B5EF4-FFF2-40B4-BE49-F238E27FC236}">
                <a16:creationId xmlns:a16="http://schemas.microsoft.com/office/drawing/2014/main" id="{832A1EB1-5A45-7F10-A933-07046AC7F4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2112521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pleine pag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667E7F-621D-3816-7C8F-3D678DC31A51}"/>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bg1"/>
                </a:solidFill>
              </a:defRPr>
            </a:lvl1p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p:cNvSpPr>
          <p:nvPr>
            <p:ph type="pic" sz="quarter" idx="13" hasCustomPrompt="1"/>
          </p:nvPr>
        </p:nvSpPr>
        <p:spPr>
          <a:xfrm>
            <a:off x="1209040" y="1"/>
            <a:ext cx="10982960" cy="6858000"/>
          </a:xfrm>
        </p:spPr>
        <p:txBody>
          <a:bodyPr lIns="540000" tIns="2520000" rIns="540000" anchor="t"/>
          <a:lstStyle>
            <a:lvl1pPr marL="0" indent="0" algn="ctr">
              <a:buNone/>
              <a:defRPr sz="2000" i="1"/>
            </a:lvl1pPr>
          </a:lstStyle>
          <a:p>
            <a:r>
              <a:rPr lang="fr-CH" dirty="0"/>
              <a:t>Cliquez sur l’icône pour ajouter une image</a:t>
            </a:r>
          </a:p>
        </p:txBody>
      </p:sp>
      <p:pic>
        <p:nvPicPr>
          <p:cNvPr id="3" name="Image 2">
            <a:extLst>
              <a:ext uri="{FF2B5EF4-FFF2-40B4-BE49-F238E27FC236}">
                <a16:creationId xmlns:a16="http://schemas.microsoft.com/office/drawing/2014/main" id="{87E139F2-C969-6E2B-26AC-AC3816E055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526023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 colonnes + Images rondes">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8BEB7C-C678-23CA-D6DE-1F49BA47A80D}"/>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Espace réservé pour une image  2">
            <a:extLst>
              <a:ext uri="{FF2B5EF4-FFF2-40B4-BE49-F238E27FC236}">
                <a16:creationId xmlns:a16="http://schemas.microsoft.com/office/drawing/2014/main" id="{742EC54F-D704-CE4E-0907-3A8F3D540AC1}"/>
              </a:ext>
            </a:extLst>
          </p:cNvPr>
          <p:cNvSpPr>
            <a:spLocks noGrp="1" noRot="1" noMove="1" noResize="1" noEditPoints="1" noAdjustHandles="1" noChangeArrowheads="1" noChangeShapeType="1"/>
          </p:cNvSpPr>
          <p:nvPr>
            <p:ph type="pic" sz="quarter" idx="15" hasCustomPrompt="1"/>
          </p:nvPr>
        </p:nvSpPr>
        <p:spPr>
          <a:xfrm>
            <a:off x="1692275" y="1343932"/>
            <a:ext cx="1835150" cy="1835150"/>
          </a:xfrm>
          <a:prstGeom prst="ellipse">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5" name="Espace réservé pour une image  2">
            <a:extLst>
              <a:ext uri="{FF2B5EF4-FFF2-40B4-BE49-F238E27FC236}">
                <a16:creationId xmlns:a16="http://schemas.microsoft.com/office/drawing/2014/main" id="{61EFA036-61CE-C8A4-8061-160BD64C06A1}"/>
              </a:ext>
            </a:extLst>
          </p:cNvPr>
          <p:cNvSpPr>
            <a:spLocks noGrp="1" noRot="1" noMove="1" noResize="1" noEditPoints="1" noAdjustHandles="1" noChangeArrowheads="1" noChangeShapeType="1"/>
          </p:cNvSpPr>
          <p:nvPr>
            <p:ph type="pic" sz="quarter" idx="16" hasCustomPrompt="1"/>
          </p:nvPr>
        </p:nvSpPr>
        <p:spPr>
          <a:xfrm>
            <a:off x="9518650" y="1343932"/>
            <a:ext cx="1835150" cy="1835150"/>
          </a:xfrm>
          <a:prstGeom prst="ellipse">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7" name="Espace réservé pour une image  2">
            <a:extLst>
              <a:ext uri="{FF2B5EF4-FFF2-40B4-BE49-F238E27FC236}">
                <a16:creationId xmlns:a16="http://schemas.microsoft.com/office/drawing/2014/main" id="{26170BB0-DDA3-C21B-4FD5-D44DC8A44011}"/>
              </a:ext>
            </a:extLst>
          </p:cNvPr>
          <p:cNvSpPr>
            <a:spLocks noGrp="1" noRot="1" noMove="1" noResize="1" noEditPoints="1" noAdjustHandles="1" noChangeArrowheads="1" noChangeShapeType="1"/>
          </p:cNvSpPr>
          <p:nvPr>
            <p:ph type="pic" sz="quarter" idx="17" hasCustomPrompt="1"/>
          </p:nvPr>
        </p:nvSpPr>
        <p:spPr>
          <a:xfrm>
            <a:off x="6909859" y="1343932"/>
            <a:ext cx="1835150" cy="1835150"/>
          </a:xfrm>
          <a:prstGeom prst="ellipse">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1" name="Espace réservé pour une image  2">
            <a:extLst>
              <a:ext uri="{FF2B5EF4-FFF2-40B4-BE49-F238E27FC236}">
                <a16:creationId xmlns:a16="http://schemas.microsoft.com/office/drawing/2014/main" id="{E9DBB595-0121-BF7C-08B3-D388E63E288E}"/>
              </a:ext>
            </a:extLst>
          </p:cNvPr>
          <p:cNvSpPr>
            <a:spLocks noGrp="1" noRot="1" noMove="1" noResize="1" noEditPoints="1" noAdjustHandles="1" noChangeArrowheads="1" noChangeShapeType="1"/>
          </p:cNvSpPr>
          <p:nvPr>
            <p:ph type="pic" sz="quarter" idx="18" hasCustomPrompt="1"/>
          </p:nvPr>
        </p:nvSpPr>
        <p:spPr>
          <a:xfrm>
            <a:off x="4301067" y="1343932"/>
            <a:ext cx="1835150" cy="1835150"/>
          </a:xfrm>
          <a:prstGeom prst="ellipse">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7607"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9" name="Espace réservé de la date 28">
            <a:extLst>
              <a:ext uri="{FF2B5EF4-FFF2-40B4-BE49-F238E27FC236}">
                <a16:creationId xmlns:a16="http://schemas.microsoft.com/office/drawing/2014/main" id="{796CB17D-AA77-26C0-DA50-E95BA7DE7E7A}"/>
              </a:ext>
            </a:extLst>
          </p:cNvPr>
          <p:cNvSpPr>
            <a:spLocks noGrp="1" noRot="1" noMove="1" noResize="1" noEditPoints="1" noAdjustHandles="1" noChangeArrowheads="1" noChangeShapeType="1"/>
          </p:cNvSpPr>
          <p:nvPr>
            <p:ph type="dt" sz="half" idx="26"/>
          </p:nvPr>
        </p:nvSpPr>
        <p:spPr/>
        <p:txBody>
          <a:bodyPr/>
          <a:lstStyle/>
          <a:p>
            <a:r>
              <a:rPr lang="fr-FR"/>
              <a:t>REF / AUTRES INFORMATIONS</a:t>
            </a:r>
            <a:endParaRPr lang="fr-CH" dirty="0"/>
          </a:p>
        </p:txBody>
      </p:sp>
      <p:sp>
        <p:nvSpPr>
          <p:cNvPr id="8" name="Espace réservé du texte 13">
            <a:extLst>
              <a:ext uri="{FF2B5EF4-FFF2-40B4-BE49-F238E27FC236}">
                <a16:creationId xmlns:a16="http://schemas.microsoft.com/office/drawing/2014/main" id="{4974FBB4-B1EC-1E87-6DE8-C6D753BA4789}"/>
              </a:ext>
            </a:extLst>
          </p:cNvPr>
          <p:cNvSpPr>
            <a:spLocks noGrp="1" noRot="1" noMove="1" noResize="1" noEditPoints="1" noAdjustHandles="1" noChangeArrowheads="1" noChangeShapeType="1"/>
          </p:cNvSpPr>
          <p:nvPr>
            <p:ph type="body" sz="quarter" idx="28"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10" name="Espace réservé du numéro de diapositive 5">
            <a:extLst>
              <a:ext uri="{FF2B5EF4-FFF2-40B4-BE49-F238E27FC236}">
                <a16:creationId xmlns:a16="http://schemas.microsoft.com/office/drawing/2014/main" id="{CF1B5408-3608-8F99-D6AD-B51F99D325CA}"/>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12" name="Image 11">
            <a:extLst>
              <a:ext uri="{FF2B5EF4-FFF2-40B4-BE49-F238E27FC236}">
                <a16:creationId xmlns:a16="http://schemas.microsoft.com/office/drawing/2014/main" id="{01D82CD4-72FE-C4C3-E838-ADEA9468A5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4018167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colonnes + Images rectangulaires">
    <p:bg>
      <p:bgPr>
        <a:solidFill>
          <a:schemeClr val="accent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83009E-07D1-564C-0596-826E35DF243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Espace réservé pour une image  2">
            <a:extLst>
              <a:ext uri="{FF2B5EF4-FFF2-40B4-BE49-F238E27FC236}">
                <a16:creationId xmlns:a16="http://schemas.microsoft.com/office/drawing/2014/main" id="{742EC54F-D704-CE4E-0907-3A8F3D540AC1}"/>
              </a:ext>
            </a:extLst>
          </p:cNvPr>
          <p:cNvSpPr>
            <a:spLocks noGrp="1" noRot="1" noMove="1" noResize="1" noEditPoints="1" noAdjustHandles="1" noChangeArrowheads="1" noChangeShapeType="1"/>
          </p:cNvSpPr>
          <p:nvPr>
            <p:ph type="pic" sz="quarter" idx="15" hasCustomPrompt="1"/>
          </p:nvPr>
        </p:nvSpPr>
        <p:spPr>
          <a:xfrm>
            <a:off x="1398815" y="1670956"/>
            <a:ext cx="2422070" cy="1508125"/>
          </a:xfrm>
          <a:prstGeom prst="rect">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340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 name="Espace réservé pour une image  2">
            <a:extLst>
              <a:ext uri="{FF2B5EF4-FFF2-40B4-BE49-F238E27FC236}">
                <a16:creationId xmlns:a16="http://schemas.microsoft.com/office/drawing/2014/main" id="{8E80DD09-A8E8-10FF-163A-96187545BD2B}"/>
              </a:ext>
            </a:extLst>
          </p:cNvPr>
          <p:cNvSpPr>
            <a:spLocks noGrp="1" noRot="1" noMove="1" noResize="1" noEditPoints="1" noAdjustHandles="1" noChangeArrowheads="1" noChangeShapeType="1"/>
          </p:cNvSpPr>
          <p:nvPr>
            <p:ph type="pic" sz="quarter" idx="26" hasCustomPrompt="1"/>
          </p:nvPr>
        </p:nvSpPr>
        <p:spPr>
          <a:xfrm>
            <a:off x="4003409" y="1670956"/>
            <a:ext cx="2422070" cy="1508125"/>
          </a:xfrm>
          <a:prstGeom prst="rect">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0" name="Espace réservé pour une image  2">
            <a:extLst>
              <a:ext uri="{FF2B5EF4-FFF2-40B4-BE49-F238E27FC236}">
                <a16:creationId xmlns:a16="http://schemas.microsoft.com/office/drawing/2014/main" id="{A41302BE-3322-E539-F947-0D15FD67BC13}"/>
              </a:ext>
            </a:extLst>
          </p:cNvPr>
          <p:cNvSpPr>
            <a:spLocks noGrp="1" noRot="1" noMove="1" noResize="1" noEditPoints="1" noAdjustHandles="1" noChangeArrowheads="1" noChangeShapeType="1"/>
          </p:cNvSpPr>
          <p:nvPr>
            <p:ph type="pic" sz="quarter" idx="27" hasCustomPrompt="1"/>
          </p:nvPr>
        </p:nvSpPr>
        <p:spPr>
          <a:xfrm>
            <a:off x="6608003" y="1670956"/>
            <a:ext cx="2422070" cy="1508125"/>
          </a:xfrm>
          <a:prstGeom prst="rect">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2" name="Espace réservé pour une image  2">
            <a:extLst>
              <a:ext uri="{FF2B5EF4-FFF2-40B4-BE49-F238E27FC236}">
                <a16:creationId xmlns:a16="http://schemas.microsoft.com/office/drawing/2014/main" id="{A3D56C04-8ECB-BD05-AD86-148EF34307E7}"/>
              </a:ext>
            </a:extLst>
          </p:cNvPr>
          <p:cNvSpPr>
            <a:spLocks noGrp="1" noRot="1" noMove="1" noResize="1" noEditPoints="1" noAdjustHandles="1" noChangeArrowheads="1" noChangeShapeType="1"/>
          </p:cNvSpPr>
          <p:nvPr>
            <p:ph type="pic" sz="quarter" idx="28" hasCustomPrompt="1"/>
          </p:nvPr>
        </p:nvSpPr>
        <p:spPr>
          <a:xfrm>
            <a:off x="9212597" y="1670956"/>
            <a:ext cx="2422070" cy="1508125"/>
          </a:xfrm>
          <a:prstGeom prst="rect">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3" name="Espace réservé de la date 12">
            <a:extLst>
              <a:ext uri="{FF2B5EF4-FFF2-40B4-BE49-F238E27FC236}">
                <a16:creationId xmlns:a16="http://schemas.microsoft.com/office/drawing/2014/main" id="{27DFBC2C-7680-FCA6-4D95-212560AFFF86}"/>
              </a:ext>
            </a:extLst>
          </p:cNvPr>
          <p:cNvSpPr>
            <a:spLocks noGrp="1" noRot="1" noMove="1" noResize="1" noEditPoints="1" noAdjustHandles="1" noChangeArrowheads="1" noChangeShapeType="1"/>
          </p:cNvSpPr>
          <p:nvPr>
            <p:ph type="dt" sz="half" idx="29"/>
          </p:nvPr>
        </p:nvSpPr>
        <p:spPr/>
        <p:txBody>
          <a:bodyPr/>
          <a:lstStyle/>
          <a:p>
            <a:r>
              <a:rPr lang="fr-FR"/>
              <a:t>REF / AUTRES INFORMATIONS</a:t>
            </a:r>
            <a:endParaRPr lang="fr-CH" dirty="0"/>
          </a:p>
        </p:txBody>
      </p:sp>
      <p:sp>
        <p:nvSpPr>
          <p:cNvPr id="7" name="Espace réservé du texte 13">
            <a:extLst>
              <a:ext uri="{FF2B5EF4-FFF2-40B4-BE49-F238E27FC236}">
                <a16:creationId xmlns:a16="http://schemas.microsoft.com/office/drawing/2014/main" id="{D943BD5D-5492-4AD1-6727-51B1262577D3}"/>
              </a:ext>
            </a:extLst>
          </p:cNvPr>
          <p:cNvSpPr>
            <a:spLocks noGrp="1" noRot="1" noMove="1" noResize="1" noEditPoints="1" noAdjustHandles="1" noChangeArrowheads="1" noChangeShapeType="1"/>
          </p:cNvSpPr>
          <p:nvPr>
            <p:ph type="body" sz="quarter" idx="31"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8" name="Espace réservé du numéro de diapositive 5">
            <a:extLst>
              <a:ext uri="{FF2B5EF4-FFF2-40B4-BE49-F238E27FC236}">
                <a16:creationId xmlns:a16="http://schemas.microsoft.com/office/drawing/2014/main" id="{7ED30A2A-60E3-CF2B-C09F-A1379726DAB6}"/>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11" name="Image 10">
            <a:extLst>
              <a:ext uri="{FF2B5EF4-FFF2-40B4-BE49-F238E27FC236}">
                <a16:creationId xmlns:a16="http://schemas.microsoft.com/office/drawing/2014/main" id="{0053F10F-69CF-7E9C-E8D2-D0B5C13B04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3479440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colonnes avec numéros">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EE9F5E-47B7-1955-BEBB-DB6C0719E058}"/>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8610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3409"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5" name="Espace réservé du texte 22">
            <a:extLst>
              <a:ext uri="{FF2B5EF4-FFF2-40B4-BE49-F238E27FC236}">
                <a16:creationId xmlns:a16="http://schemas.microsoft.com/office/drawing/2014/main" id="{C0C30E62-7C30-29B5-3CE4-99B374B7B679}"/>
              </a:ext>
            </a:extLst>
          </p:cNvPr>
          <p:cNvSpPr>
            <a:spLocks noGrp="1" noRot="1" noMove="1" noResize="1" noEditPoints="1" noAdjustHandles="1" noChangeArrowheads="1" noChangeShapeType="1"/>
          </p:cNvSpPr>
          <p:nvPr>
            <p:ph type="body" sz="quarter" idx="26" hasCustomPrompt="1"/>
          </p:nvPr>
        </p:nvSpPr>
        <p:spPr>
          <a:xfrm>
            <a:off x="4007607"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7" name="Espace réservé du texte 22">
            <a:extLst>
              <a:ext uri="{FF2B5EF4-FFF2-40B4-BE49-F238E27FC236}">
                <a16:creationId xmlns:a16="http://schemas.microsoft.com/office/drawing/2014/main" id="{0BAAB2DC-33F3-0A02-B6AA-25BD41AA3AEE}"/>
              </a:ext>
            </a:extLst>
          </p:cNvPr>
          <p:cNvSpPr>
            <a:spLocks noGrp="1" noRot="1" noMove="1" noResize="1" noEditPoints="1" noAdjustHandles="1" noChangeArrowheads="1" noChangeShapeType="1"/>
          </p:cNvSpPr>
          <p:nvPr>
            <p:ph type="body" sz="quarter" idx="27" hasCustomPrompt="1"/>
          </p:nvPr>
        </p:nvSpPr>
        <p:spPr>
          <a:xfrm>
            <a:off x="1398815"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11" name="Espace réservé du texte 22">
            <a:extLst>
              <a:ext uri="{FF2B5EF4-FFF2-40B4-BE49-F238E27FC236}">
                <a16:creationId xmlns:a16="http://schemas.microsoft.com/office/drawing/2014/main" id="{3C48016C-3305-993F-7B11-9B063FE3FFA3}"/>
              </a:ext>
            </a:extLst>
          </p:cNvPr>
          <p:cNvSpPr>
            <a:spLocks noGrp="1" noRot="1" noMove="1" noResize="1" noEditPoints="1" noAdjustHandles="1" noChangeArrowheads="1" noChangeShapeType="1"/>
          </p:cNvSpPr>
          <p:nvPr>
            <p:ph type="body" sz="quarter" idx="28" hasCustomPrompt="1"/>
          </p:nvPr>
        </p:nvSpPr>
        <p:spPr>
          <a:xfrm>
            <a:off x="6616399"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13" name="Espace réservé du texte 22">
            <a:extLst>
              <a:ext uri="{FF2B5EF4-FFF2-40B4-BE49-F238E27FC236}">
                <a16:creationId xmlns:a16="http://schemas.microsoft.com/office/drawing/2014/main" id="{D43FD857-3073-0D0C-E111-F21B4DE7C80A}"/>
              </a:ext>
            </a:extLst>
          </p:cNvPr>
          <p:cNvSpPr>
            <a:spLocks noGrp="1" noRot="1" noMove="1" noResize="1" noEditPoints="1" noAdjustHandles="1" noChangeArrowheads="1" noChangeShapeType="1"/>
          </p:cNvSpPr>
          <p:nvPr>
            <p:ph type="body" sz="quarter" idx="29" hasCustomPrompt="1"/>
          </p:nvPr>
        </p:nvSpPr>
        <p:spPr>
          <a:xfrm>
            <a:off x="9225191"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15" name="Espace réservé de la date 14">
            <a:extLst>
              <a:ext uri="{FF2B5EF4-FFF2-40B4-BE49-F238E27FC236}">
                <a16:creationId xmlns:a16="http://schemas.microsoft.com/office/drawing/2014/main" id="{FA2AA5F3-B548-4124-16B2-5EA8A145885E}"/>
              </a:ext>
            </a:extLst>
          </p:cNvPr>
          <p:cNvSpPr>
            <a:spLocks noGrp="1" noRot="1" noMove="1" noResize="1" noEditPoints="1" noAdjustHandles="1" noChangeArrowheads="1" noChangeShapeType="1"/>
          </p:cNvSpPr>
          <p:nvPr>
            <p:ph type="dt" sz="half" idx="30"/>
          </p:nvPr>
        </p:nvSpPr>
        <p:spPr/>
        <p:txBody>
          <a:bodyPr/>
          <a:lstStyle/>
          <a:p>
            <a:r>
              <a:rPr lang="fr-FR"/>
              <a:t>REF / AUTRES INFORMATIONS</a:t>
            </a:r>
            <a:endParaRPr lang="fr-CH" dirty="0"/>
          </a:p>
        </p:txBody>
      </p:sp>
      <p:sp>
        <p:nvSpPr>
          <p:cNvPr id="3" name="Espace réservé du texte 13">
            <a:extLst>
              <a:ext uri="{FF2B5EF4-FFF2-40B4-BE49-F238E27FC236}">
                <a16:creationId xmlns:a16="http://schemas.microsoft.com/office/drawing/2014/main" id="{07B8447D-BD26-F2F8-7696-225C1D22B617}"/>
              </a:ext>
            </a:extLst>
          </p:cNvPr>
          <p:cNvSpPr>
            <a:spLocks noGrp="1" noRot="1" noMove="1" noResize="1" noEditPoints="1" noAdjustHandles="1" noChangeArrowheads="1" noChangeShapeType="1"/>
          </p:cNvSpPr>
          <p:nvPr>
            <p:ph type="body" sz="quarter" idx="32"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8" name="Espace réservé du numéro de diapositive 5">
            <a:extLst>
              <a:ext uri="{FF2B5EF4-FFF2-40B4-BE49-F238E27FC236}">
                <a16:creationId xmlns:a16="http://schemas.microsoft.com/office/drawing/2014/main" id="{1491503A-9306-097A-4986-703C96577FB9}"/>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10" name="Image 9">
            <a:extLst>
              <a:ext uri="{FF2B5EF4-FFF2-40B4-BE49-F238E27FC236}">
                <a16:creationId xmlns:a16="http://schemas.microsoft.com/office/drawing/2014/main" id="{27F7E7AE-3947-BB58-565F-376801EC7E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7296434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iffres en évidenc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F8A683-7D5C-BAF6-47D5-801F41BF906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9626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Titre 1">
            <a:extLst>
              <a:ext uri="{FF2B5EF4-FFF2-40B4-BE49-F238E27FC236}">
                <a16:creationId xmlns:a16="http://schemas.microsoft.com/office/drawing/2014/main" id="{EDEA98A2-25DA-DE81-6C6F-3D22D7A03FCB}"/>
              </a:ext>
            </a:extLst>
          </p:cNvPr>
          <p:cNvSpPr>
            <a:spLocks noGrp="1" noRot="1" noMove="1" noResize="1" noEditPoints="1" noAdjustHandles="1" noChangeArrowheads="1" noChangeShapeType="1"/>
          </p:cNvSpPr>
          <p:nvPr>
            <p:ph type="title" hasCustomPrompt="1"/>
          </p:nvPr>
        </p:nvSpPr>
        <p:spPr>
          <a:xfrm>
            <a:off x="1676400" y="1530105"/>
            <a:ext cx="9677400" cy="1115124"/>
          </a:xfrm>
        </p:spPr>
        <p:txBody>
          <a:bodyPr/>
          <a:lstStyle>
            <a:lvl1pPr>
              <a:lnSpc>
                <a:spcPct val="80000"/>
              </a:lnSpc>
              <a:defRPr sz="10000" b="0">
                <a:latin typeface="+mn-lt"/>
              </a:defRPr>
            </a:lvl1pPr>
          </a:lstStyle>
          <a:p>
            <a:r>
              <a:rPr lang="fr-FR" dirty="0"/>
              <a:t>Nombre</a:t>
            </a:r>
            <a:endParaRPr lang="fr-CH" dirty="0"/>
          </a:p>
        </p:txBody>
      </p:sp>
      <p:sp>
        <p:nvSpPr>
          <p:cNvPr id="10" name="Espace réservé du texte 2">
            <a:extLst>
              <a:ext uri="{FF2B5EF4-FFF2-40B4-BE49-F238E27FC236}">
                <a16:creationId xmlns:a16="http://schemas.microsoft.com/office/drawing/2014/main" id="{B2319F95-986F-EBC4-CE23-436AEF7548D1}"/>
              </a:ext>
            </a:extLst>
          </p:cNvPr>
          <p:cNvSpPr>
            <a:spLocks noGrp="1" noRot="1" noMove="1" noResize="1" noEditPoints="1" noAdjustHandles="1" noChangeArrowheads="1" noChangeShapeType="1"/>
          </p:cNvSpPr>
          <p:nvPr>
            <p:ph type="body" idx="1"/>
          </p:nvPr>
        </p:nvSpPr>
        <p:spPr>
          <a:xfrm>
            <a:off x="1692000" y="3995057"/>
            <a:ext cx="9660213" cy="2170792"/>
          </a:xfrm>
        </p:spPr>
        <p:txBody>
          <a:bodyPr/>
          <a:lstStyle>
            <a:lvl1pPr marL="0" indent="0">
              <a:lnSpc>
                <a:spcPct val="100000"/>
              </a:lnSpc>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2" name="Espace réservé de la date 11">
            <a:extLst>
              <a:ext uri="{FF2B5EF4-FFF2-40B4-BE49-F238E27FC236}">
                <a16:creationId xmlns:a16="http://schemas.microsoft.com/office/drawing/2014/main" id="{CA7452E2-63FF-986F-C99E-BCD9631E718A}"/>
              </a:ext>
            </a:extLst>
          </p:cNvPr>
          <p:cNvSpPr>
            <a:spLocks noGrp="1" noRot="1" noMove="1" noResize="1" noEditPoints="1" noAdjustHandles="1" noChangeArrowheads="1" noChangeShapeType="1"/>
          </p:cNvSpPr>
          <p:nvPr>
            <p:ph type="dt" sz="half" idx="15"/>
          </p:nvPr>
        </p:nvSpPr>
        <p:spPr/>
        <p:txBody>
          <a:bodyPr/>
          <a:lstStyle/>
          <a:p>
            <a:r>
              <a:rPr lang="fr-FR"/>
              <a:t>REF / AUTRES INFORMATIONS</a:t>
            </a:r>
            <a:endParaRPr lang="fr-CH" dirty="0"/>
          </a:p>
        </p:txBody>
      </p:sp>
      <p:sp>
        <p:nvSpPr>
          <p:cNvPr id="7" name="Espace réservé du texte 6">
            <a:extLst>
              <a:ext uri="{FF2B5EF4-FFF2-40B4-BE49-F238E27FC236}">
                <a16:creationId xmlns:a16="http://schemas.microsoft.com/office/drawing/2014/main" id="{4E935E6E-E8CF-6ECE-D35D-D8C75137DE06}"/>
              </a:ext>
            </a:extLst>
          </p:cNvPr>
          <p:cNvSpPr>
            <a:spLocks noGrp="1" noRot="1" noMove="1" noResize="1" noEditPoints="1" noAdjustHandles="1" noChangeArrowheads="1" noChangeShapeType="1"/>
          </p:cNvSpPr>
          <p:nvPr>
            <p:ph type="body" sz="quarter" idx="17" hasCustomPrompt="1"/>
          </p:nvPr>
        </p:nvSpPr>
        <p:spPr>
          <a:xfrm>
            <a:off x="1676399" y="2670515"/>
            <a:ext cx="9675813" cy="758485"/>
          </a:xfrm>
        </p:spPr>
        <p:txBody>
          <a:bodyPr/>
          <a:lstStyle>
            <a:lvl1pPr marL="0" indent="0">
              <a:buNone/>
              <a:defRPr sz="4800"/>
            </a:lvl1pPr>
          </a:lstStyle>
          <a:p>
            <a:pPr lvl="0"/>
            <a:r>
              <a:rPr lang="fr-FR" dirty="0"/>
              <a:t>Devise ou Sous-titre</a:t>
            </a:r>
          </a:p>
        </p:txBody>
      </p:sp>
      <p:sp>
        <p:nvSpPr>
          <p:cNvPr id="5" name="Espace réservé du texte 13">
            <a:extLst>
              <a:ext uri="{FF2B5EF4-FFF2-40B4-BE49-F238E27FC236}">
                <a16:creationId xmlns:a16="http://schemas.microsoft.com/office/drawing/2014/main" id="{B8759AB9-9990-789E-348B-D7DD0AF32C58}"/>
              </a:ext>
            </a:extLst>
          </p:cNvPr>
          <p:cNvSpPr>
            <a:spLocks noGrp="1" noRot="1" noMove="1" noResize="1" noEditPoints="1" noAdjustHandles="1" noChangeArrowheads="1" noChangeShapeType="1"/>
          </p:cNvSpPr>
          <p:nvPr>
            <p:ph type="body" sz="quarter" idx="18"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8" name="Espace réservé du numéro de diapositive 5">
            <a:extLst>
              <a:ext uri="{FF2B5EF4-FFF2-40B4-BE49-F238E27FC236}">
                <a16:creationId xmlns:a16="http://schemas.microsoft.com/office/drawing/2014/main" id="{D54B80B6-7E39-5293-514B-D6469F459D6C}"/>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11" name="Image 10">
            <a:extLst>
              <a:ext uri="{FF2B5EF4-FFF2-40B4-BE49-F238E27FC236}">
                <a16:creationId xmlns:a16="http://schemas.microsoft.com/office/drawing/2014/main" id="{0F65EE94-660D-DAE7-DE5F-8E4C318058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979295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seul">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BC964D-4BB8-56C1-E19D-CC746745A877}"/>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66582A7E-D75E-E8C4-E3EB-5028303CBB4F}"/>
              </a:ext>
            </a:extLst>
          </p:cNvPr>
          <p:cNvSpPr>
            <a:spLocks noGrp="1" noRot="1" noMove="1" noResize="1" noEditPoints="1" noAdjustHandles="1" noChangeArrowheads="1" noChangeShapeType="1"/>
          </p:cNvSpPr>
          <p:nvPr>
            <p:ph type="title"/>
          </p:nvPr>
        </p:nvSpPr>
        <p:spPr/>
        <p:txBody>
          <a:bodyPr/>
          <a:lstStyle/>
          <a:p>
            <a:r>
              <a:rPr lang="fr-FR"/>
              <a:t>Modifiez le style du titre</a:t>
            </a:r>
            <a:endParaRPr lang="fr-CH" dirty="0"/>
          </a:p>
        </p:txBody>
      </p:sp>
      <p:sp>
        <p:nvSpPr>
          <p:cNvPr id="3" name="Espace réservé de la date 2">
            <a:extLst>
              <a:ext uri="{FF2B5EF4-FFF2-40B4-BE49-F238E27FC236}">
                <a16:creationId xmlns:a16="http://schemas.microsoft.com/office/drawing/2014/main" id="{2ECB9FFB-DC48-47DF-6F89-BBF0B9B55C0C}"/>
              </a:ext>
            </a:extLst>
          </p:cNvPr>
          <p:cNvSpPr>
            <a:spLocks noGrp="1" noRot="1" noMove="1" noResize="1" noEditPoints="1" noAdjustHandles="1" noChangeArrowheads="1" noChangeShapeType="1"/>
          </p:cNvSpPr>
          <p:nvPr>
            <p:ph type="dt" sz="half" idx="10"/>
          </p:nvPr>
        </p:nvSpPr>
        <p:spPr/>
        <p:txBody>
          <a:bodyPr/>
          <a:lstStyle/>
          <a:p>
            <a:r>
              <a:rPr lang="fr-FR"/>
              <a:t>REF / AUTRES INFORMATIONS</a:t>
            </a:r>
            <a:endParaRPr lang="fr-CH"/>
          </a:p>
        </p:txBody>
      </p:sp>
      <p:sp>
        <p:nvSpPr>
          <p:cNvPr id="4" name="Espace réservé du pied de page 3">
            <a:extLst>
              <a:ext uri="{FF2B5EF4-FFF2-40B4-BE49-F238E27FC236}">
                <a16:creationId xmlns:a16="http://schemas.microsoft.com/office/drawing/2014/main" id="{4CABCE3E-1C2A-AD68-BADE-793A2B9D8928}"/>
              </a:ext>
            </a:extLst>
          </p:cNvPr>
          <p:cNvSpPr>
            <a:spLocks noGrp="1"/>
          </p:cNvSpPr>
          <p:nvPr>
            <p:ph type="ftr" sz="quarter" idx="11"/>
          </p:nvPr>
        </p:nvSpPr>
        <p:spPr>
          <a:xfrm rot="16200000">
            <a:off x="-1906429" y="2528238"/>
            <a:ext cx="4572001" cy="365125"/>
          </a:xfrm>
          <a:prstGeom prst="rect">
            <a:avLst/>
          </a:prstGeom>
        </p:spPr>
        <p:txBody>
          <a:bodyPr/>
          <a:lstStyle/>
          <a:p>
            <a:r>
              <a:rPr lang="fr-FR"/>
              <a:t>ONGLET INSERTION &gt; BOUTON EN-TÊTE/PIED DE PAGE POUR INSÉRER LE TITRE DE LA PRÉSENTATION EN MAJUSCULES</a:t>
            </a:r>
            <a:endParaRPr lang="fr-CH"/>
          </a:p>
        </p:txBody>
      </p:sp>
      <p:sp>
        <p:nvSpPr>
          <p:cNvPr id="8" name="Espace réservé du texte 7">
            <a:extLst>
              <a:ext uri="{FF2B5EF4-FFF2-40B4-BE49-F238E27FC236}">
                <a16:creationId xmlns:a16="http://schemas.microsoft.com/office/drawing/2014/main" id="{C5ADB57B-AF2B-A3D3-E53D-A6F8752B9614}"/>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6" name="Espace réservé du texte 13">
            <a:extLst>
              <a:ext uri="{FF2B5EF4-FFF2-40B4-BE49-F238E27FC236}">
                <a16:creationId xmlns:a16="http://schemas.microsoft.com/office/drawing/2014/main" id="{7BD11867-8E41-3F2A-7757-332526768995}"/>
              </a:ext>
            </a:extLst>
          </p:cNvPr>
          <p:cNvSpPr>
            <a:spLocks noGrp="1" noRot="1" noMove="1" noResize="1" noEditPoints="1" noAdjustHandles="1" noChangeArrowheads="1" noChangeShapeType="1"/>
          </p:cNvSpPr>
          <p:nvPr>
            <p:ph type="body" sz="quarter" idx="15"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10" name="Espace réservé du numéro de diapositive 5">
            <a:extLst>
              <a:ext uri="{FF2B5EF4-FFF2-40B4-BE49-F238E27FC236}">
                <a16:creationId xmlns:a16="http://schemas.microsoft.com/office/drawing/2014/main" id="{952EBF0C-3337-94F1-5E0D-407A92E42DEA}"/>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5" name="Image 4">
            <a:extLst>
              <a:ext uri="{FF2B5EF4-FFF2-40B4-BE49-F238E27FC236}">
                <a16:creationId xmlns:a16="http://schemas.microsoft.com/office/drawing/2014/main" id="{984BCEDB-A199-230E-00F8-1AAAF19CC4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27406265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iapositive de titre">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548E992-5D31-5FCA-8DEF-3667F6BB669D}"/>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CAC3981B-7750-7550-C950-DA2E7CD2BBF8}"/>
              </a:ext>
            </a:extLst>
          </p:cNvPr>
          <p:cNvSpPr>
            <a:spLocks noGrp="1" noRot="1" noMove="1" noResize="1" noEditPoints="1" noAdjustHandles="1" noChangeArrowheads="1" noChangeShapeType="1"/>
          </p:cNvSpPr>
          <p:nvPr>
            <p:ph type="ctrTitle" hasCustomPrompt="1"/>
          </p:nvPr>
        </p:nvSpPr>
        <p:spPr>
          <a:xfrm>
            <a:off x="2390400" y="1514347"/>
            <a:ext cx="8961813" cy="3464380"/>
          </a:xfrm>
        </p:spPr>
        <p:txBody>
          <a:bodyPr anchor="b"/>
          <a:lstStyle>
            <a:lvl1pPr algn="l">
              <a:defRPr sz="4400" b="1">
                <a:solidFill>
                  <a:schemeClr val="bg1"/>
                </a:solidFill>
              </a:defRPr>
            </a:lvl1pPr>
          </a:lstStyle>
          <a:p>
            <a:r>
              <a:rPr lang="fr-FR" dirty="0"/>
              <a:t>Cliquez pour écrire un</a:t>
            </a:r>
            <a:br>
              <a:rPr lang="fr-FR" dirty="0"/>
            </a:br>
            <a:r>
              <a:rPr lang="fr-FR" dirty="0"/>
              <a:t>Message de fin</a:t>
            </a:r>
            <a:endParaRPr lang="fr-CH" dirty="0"/>
          </a:p>
        </p:txBody>
      </p:sp>
      <p:sp>
        <p:nvSpPr>
          <p:cNvPr id="8" name="Espace réservé de la date 7">
            <a:extLst>
              <a:ext uri="{FF2B5EF4-FFF2-40B4-BE49-F238E27FC236}">
                <a16:creationId xmlns:a16="http://schemas.microsoft.com/office/drawing/2014/main" id="{463D6EEF-07C4-598D-64CD-56EA9BCC9ACB}"/>
              </a:ext>
            </a:extLst>
          </p:cNvPr>
          <p:cNvSpPr>
            <a:spLocks noGrp="1" noRot="1" noMove="1" noResize="1" noEditPoints="1" noAdjustHandles="1" noChangeArrowheads="1" noChangeShapeType="1"/>
          </p:cNvSpPr>
          <p:nvPr>
            <p:ph type="dt" sz="half" idx="10"/>
          </p:nvPr>
        </p:nvSpPr>
        <p:spPr/>
        <p:txBody>
          <a:bodyPr/>
          <a:lstStyle>
            <a:lvl1pPr>
              <a:defRPr>
                <a:solidFill>
                  <a:schemeClr val="accent6"/>
                </a:solidFill>
              </a:defRPr>
            </a:lvl1pPr>
          </a:lstStyle>
          <a:p>
            <a:r>
              <a:rPr lang="fr-FR"/>
              <a:t>REF / AUTRES INFORMATIONS</a:t>
            </a:r>
            <a:endParaRPr lang="fr-CH" dirty="0"/>
          </a:p>
        </p:txBody>
      </p:sp>
      <p:sp>
        <p:nvSpPr>
          <p:cNvPr id="9" name="Espace réservé du pied de page 8">
            <a:extLst>
              <a:ext uri="{FF2B5EF4-FFF2-40B4-BE49-F238E27FC236}">
                <a16:creationId xmlns:a16="http://schemas.microsoft.com/office/drawing/2014/main" id="{76EC0160-8999-A6B3-1253-8ACF57353648}"/>
              </a:ext>
            </a:extLst>
          </p:cNvPr>
          <p:cNvSpPr>
            <a:spLocks noGrp="1"/>
          </p:cNvSpPr>
          <p:nvPr>
            <p:ph type="ftr" sz="quarter" idx="11"/>
          </p:nvPr>
        </p:nvSpPr>
        <p:spPr>
          <a:xfrm rot="16200000">
            <a:off x="-1906429" y="2528238"/>
            <a:ext cx="4572001" cy="365125"/>
          </a:xfrm>
        </p:spPr>
        <p:txBody>
          <a:bodyPr/>
          <a:lstStyle>
            <a:lvl1pPr>
              <a:defRPr>
                <a:solidFill>
                  <a:schemeClr val="accent1"/>
                </a:solidFill>
              </a:defRPr>
            </a:lvl1pPr>
          </a:lstStyle>
          <a:p>
            <a:r>
              <a:rPr lang="fr-FR" dirty="0"/>
              <a:t>ONGLET INSERTION &gt; BOUTON EN-TÊTE/PIED DE PAGE POUR INSÉRER LE TITRE DE LA PRÉSENTATION EN MAJUSCULES</a:t>
            </a:r>
            <a:endParaRPr lang="fr-CH" dirty="0"/>
          </a:p>
        </p:txBody>
      </p:sp>
      <p:sp>
        <p:nvSpPr>
          <p:cNvPr id="4" name="Espace réservé du texte 13">
            <a:extLst>
              <a:ext uri="{FF2B5EF4-FFF2-40B4-BE49-F238E27FC236}">
                <a16:creationId xmlns:a16="http://schemas.microsoft.com/office/drawing/2014/main" id="{C7E31EA5-4CBD-FB8A-DA72-1F789E6AD2BE}"/>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bg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5" name="Espace réservé du numéro de diapositive 5">
            <a:extLst>
              <a:ext uri="{FF2B5EF4-FFF2-40B4-BE49-F238E27FC236}">
                <a16:creationId xmlns:a16="http://schemas.microsoft.com/office/drawing/2014/main" id="{028731B5-4536-DE22-8F4B-52B44BB3C061}"/>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bg2"/>
                </a:solidFill>
              </a:defRPr>
            </a:lvl1pPr>
          </a:lstStyle>
          <a:p>
            <a:fld id="{A87183BA-2EC3-41D8-AE0B-7117ABB84BF9}" type="slidenum">
              <a:rPr lang="fr-CH" smtClean="0"/>
              <a:pPr/>
              <a:t>‹N°›</a:t>
            </a:fld>
            <a:endParaRPr lang="fr-CH" dirty="0"/>
          </a:p>
        </p:txBody>
      </p:sp>
      <p:pic>
        <p:nvPicPr>
          <p:cNvPr id="6" name="Image 5">
            <a:extLst>
              <a:ext uri="{FF2B5EF4-FFF2-40B4-BE49-F238E27FC236}">
                <a16:creationId xmlns:a16="http://schemas.microsoft.com/office/drawing/2014/main" id="{7A00ABED-8217-1274-93F5-10C73FCC19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888136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positive de titre">
    <p:bg>
      <p:bgPr>
        <a:solidFill>
          <a:schemeClr val="accent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738CA4-69FC-41EF-330F-C7F187793CB7}"/>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CAC3981B-7750-7550-C950-DA2E7CD2BBF8}"/>
              </a:ext>
            </a:extLst>
          </p:cNvPr>
          <p:cNvSpPr>
            <a:spLocks noGrp="1"/>
          </p:cNvSpPr>
          <p:nvPr>
            <p:ph type="ctrTitle"/>
          </p:nvPr>
        </p:nvSpPr>
        <p:spPr>
          <a:xfrm>
            <a:off x="2390400" y="2734209"/>
            <a:ext cx="8961813" cy="3142716"/>
          </a:xfrm>
        </p:spPr>
        <p:txBody>
          <a:bodyPr lIns="72000" anchor="t"/>
          <a:lstStyle>
            <a:lvl1pPr algn="l">
              <a:defRPr sz="4400" b="1">
                <a:solidFill>
                  <a:schemeClr val="bg1"/>
                </a:solidFill>
              </a:defRPr>
            </a:lvl1pPr>
          </a:lstStyle>
          <a:p>
            <a:r>
              <a:rPr lang="fr-FR"/>
              <a:t>Modifiez le style du titre</a:t>
            </a:r>
            <a:endParaRPr lang="fr-CH" dirty="0"/>
          </a:p>
        </p:txBody>
      </p:sp>
      <p:sp>
        <p:nvSpPr>
          <p:cNvPr id="4" name="Espace réservé de la date 3">
            <a:extLst>
              <a:ext uri="{FF2B5EF4-FFF2-40B4-BE49-F238E27FC236}">
                <a16:creationId xmlns:a16="http://schemas.microsoft.com/office/drawing/2014/main" id="{7DCF481F-DF7F-0C06-78DB-050361357AE2}"/>
              </a:ext>
            </a:extLst>
          </p:cNvPr>
          <p:cNvSpPr>
            <a:spLocks noGrp="1" noRot="1" noMove="1" noResize="1" noEditPoints="1" noAdjustHandles="1" noChangeArrowheads="1" noChangeShapeType="1"/>
          </p:cNvSpPr>
          <p:nvPr>
            <p:ph type="dt" sz="half" idx="10"/>
          </p:nvPr>
        </p:nvSpPr>
        <p:spPr>
          <a:xfrm>
            <a:off x="2388813" y="6356350"/>
            <a:ext cx="3457575" cy="365125"/>
          </a:xfrm>
        </p:spPr>
        <p:txBody>
          <a:bodyPr tIns="72000" rIns="72000" bIns="72000"/>
          <a:lstStyle>
            <a:lvl1pPr>
              <a:defRPr sz="700"/>
            </a:lvl1pPr>
          </a:lstStyle>
          <a:p>
            <a:r>
              <a:rPr lang="fr-FR"/>
              <a:t>REF / AUTRES INFORMATIONS</a:t>
            </a:r>
            <a:endParaRPr lang="fr-CH" dirty="0"/>
          </a:p>
        </p:txBody>
      </p:sp>
      <p:sp>
        <p:nvSpPr>
          <p:cNvPr id="3" name="Sous-titre 2">
            <a:extLst>
              <a:ext uri="{FF2B5EF4-FFF2-40B4-BE49-F238E27FC236}">
                <a16:creationId xmlns:a16="http://schemas.microsoft.com/office/drawing/2014/main" id="{A5847794-9A57-5703-C0B7-9346180F41D2}"/>
              </a:ext>
            </a:extLst>
          </p:cNvPr>
          <p:cNvSpPr>
            <a:spLocks noGrp="1"/>
          </p:cNvSpPr>
          <p:nvPr>
            <p:ph type="subTitle" idx="1" hasCustomPrompt="1"/>
          </p:nvPr>
        </p:nvSpPr>
        <p:spPr>
          <a:xfrm>
            <a:off x="2390399" y="2262609"/>
            <a:ext cx="8961813" cy="471600"/>
          </a:xfrm>
        </p:spPr>
        <p:txBody>
          <a:bodyPr lIns="72000"/>
          <a:lstStyle>
            <a:lvl1pPr marL="0" indent="0" algn="l">
              <a:buNone/>
              <a:defRPr sz="1800" b="1">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Cliquez pour ajouter en majuscules un SURTITRE / MOT-CLÉ</a:t>
            </a:r>
          </a:p>
        </p:txBody>
      </p:sp>
      <p:sp>
        <p:nvSpPr>
          <p:cNvPr id="6" name="Espace réservé du texte 8">
            <a:extLst>
              <a:ext uri="{FF2B5EF4-FFF2-40B4-BE49-F238E27FC236}">
                <a16:creationId xmlns:a16="http://schemas.microsoft.com/office/drawing/2014/main" id="{02FCD69E-1057-AEAD-87FE-950B4A11B77F}"/>
              </a:ext>
            </a:extLst>
          </p:cNvPr>
          <p:cNvSpPr>
            <a:spLocks noGrp="1" noRot="1" noMove="1" noResize="1" noEditPoints="1" noAdjustHandles="1" noChangeArrowheads="1" noChangeShapeType="1"/>
          </p:cNvSpPr>
          <p:nvPr>
            <p:ph type="body" sz="quarter" idx="14" hasCustomPrompt="1"/>
          </p:nvPr>
        </p:nvSpPr>
        <p:spPr>
          <a:xfrm>
            <a:off x="1170991" y="341347"/>
            <a:ext cx="4675397" cy="731673"/>
          </a:xfrm>
        </p:spPr>
        <p:txBody>
          <a:bodyPr lIns="0" tIns="0" rIns="0" bIns="0"/>
          <a:lstStyle>
            <a:lvl1pPr marL="0" indent="0">
              <a:spcBef>
                <a:spcPts val="0"/>
              </a:spcBef>
              <a:buNone/>
              <a:defRPr sz="1600">
                <a:solidFill>
                  <a:schemeClr val="bg1"/>
                </a:solidFill>
              </a:defRPr>
            </a:lvl1pPr>
          </a:lstStyle>
          <a:p>
            <a:pPr lvl="0"/>
            <a:r>
              <a:rPr lang="fr-FR" dirty="0"/>
              <a:t>Département / Service / Autre entité</a:t>
            </a:r>
          </a:p>
        </p:txBody>
      </p:sp>
      <p:sp>
        <p:nvSpPr>
          <p:cNvPr id="9" name="Espace réservé du texte 7">
            <a:extLst>
              <a:ext uri="{FF2B5EF4-FFF2-40B4-BE49-F238E27FC236}">
                <a16:creationId xmlns:a16="http://schemas.microsoft.com/office/drawing/2014/main" id="{C4B1D6BC-4549-8210-BAEC-5FA9502171DD}"/>
              </a:ext>
            </a:extLst>
          </p:cNvPr>
          <p:cNvSpPr>
            <a:spLocks noGrp="1" noRot="1" noMove="1" noResize="1" noEditPoints="1" noAdjustHandles="1" noChangeArrowheads="1" noChangeShapeType="1"/>
          </p:cNvSpPr>
          <p:nvPr>
            <p:ph type="body" sz="quarter" idx="15" hasCustomPrompt="1"/>
          </p:nvPr>
        </p:nvSpPr>
        <p:spPr>
          <a:xfrm>
            <a:off x="2388813" y="1729336"/>
            <a:ext cx="8964987" cy="533273"/>
          </a:xfrm>
        </p:spPr>
        <p:txBody>
          <a:bodyPr lIns="0" tIns="72000" rIns="72000" bIns="72000">
            <a:noAutofit/>
          </a:bodyPr>
          <a:lstStyle>
            <a:lvl1pPr marL="0" indent="0">
              <a:spcBef>
                <a:spcPts val="0"/>
              </a:spcBef>
              <a:buNone/>
              <a:defRPr sz="1400" b="1">
                <a:solidFill>
                  <a:schemeClr val="accent2"/>
                </a:solidFill>
              </a:defRPr>
            </a:lvl1pPr>
            <a:lvl2pPr marL="457200" indent="0">
              <a:buNone/>
              <a:defRPr/>
            </a:lvl2pPr>
          </a:lstStyle>
          <a:p>
            <a:pPr lvl="0"/>
            <a:r>
              <a:rPr lang="fr-FR" dirty="0"/>
              <a:t>Cliquez pour ajouter le texte comme cet exemple : CONFÉRENCE DE PRESSE DU DATE (</a:t>
            </a:r>
            <a:r>
              <a:rPr lang="fr-FR" dirty="0" err="1"/>
              <a:t>jj.mm.aa</a:t>
            </a:r>
            <a:r>
              <a:rPr lang="fr-FR" dirty="0"/>
              <a:t>)</a:t>
            </a:r>
          </a:p>
        </p:txBody>
      </p:sp>
      <p:pic>
        <p:nvPicPr>
          <p:cNvPr id="10" name="Image 9">
            <a:extLst>
              <a:ext uri="{FF2B5EF4-FFF2-40B4-BE49-F238E27FC236}">
                <a16:creationId xmlns:a16="http://schemas.microsoft.com/office/drawing/2014/main" id="{4C73AE49-4929-F735-6247-FC40482F20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0007" y="325120"/>
            <a:ext cx="333217" cy="1087120"/>
          </a:xfrm>
          <a:prstGeom prst="rect">
            <a:avLst/>
          </a:prstGeom>
        </p:spPr>
      </p:pic>
    </p:spTree>
    <p:extLst>
      <p:ext uri="{BB962C8B-B14F-4D97-AF65-F5344CB8AC3E}">
        <p14:creationId xmlns:p14="http://schemas.microsoft.com/office/powerpoint/2010/main" val="1288673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91B5E0F-509A-BCFE-ABB3-C45D7782B54E}"/>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Espace réservé du pied de page 4">
            <a:extLst>
              <a:ext uri="{FF2B5EF4-FFF2-40B4-BE49-F238E27FC236}">
                <a16:creationId xmlns:a16="http://schemas.microsoft.com/office/drawing/2014/main" id="{FFAA4CD8-AFE0-EE76-C066-5A41CE6DBC65}"/>
              </a:ext>
            </a:extLst>
          </p:cNvPr>
          <p:cNvSpPr>
            <a:spLocks noGrp="1"/>
          </p:cNvSpPr>
          <p:nvPr>
            <p:ph type="ftr" sz="quarter" idx="12"/>
          </p:nvPr>
        </p:nvSpPr>
        <p:spPr>
          <a:xfrm rot="16200000">
            <a:off x="-1896269" y="2528238"/>
            <a:ext cx="4572001" cy="365125"/>
          </a:xfrm>
        </p:spPr>
        <p:txBody>
          <a:bodyPr/>
          <a:lstStyle/>
          <a:p>
            <a:r>
              <a:rPr lang="fr-FR" dirty="0"/>
              <a:t>ONGLET INSERTION &gt; BOUTON EN-TÊTE/PIED DE PAGE POUR INSÉRER LE TITRE DE LA PRÉSENTATION EN MAJUSCULES</a:t>
            </a:r>
            <a:endParaRPr lang="fr-CH" dirty="0"/>
          </a:p>
        </p:txBody>
      </p:sp>
      <p:sp>
        <p:nvSpPr>
          <p:cNvPr id="7" name="ZoneTexte 6">
            <a:extLst>
              <a:ext uri="{FF2B5EF4-FFF2-40B4-BE49-F238E27FC236}">
                <a16:creationId xmlns:a16="http://schemas.microsoft.com/office/drawing/2014/main" id="{2E73973A-BAF0-B638-AD0C-E8A4BE006536}"/>
              </a:ext>
            </a:extLst>
          </p:cNvPr>
          <p:cNvSpPr txBox="1">
            <a:spLocks noGrp="1" noRot="1" noMove="1" noResize="1" noEditPoints="1" noAdjustHandles="1" noChangeArrowheads="1" noChangeShapeType="1"/>
          </p:cNvSpPr>
          <p:nvPr userDrawn="1"/>
        </p:nvSpPr>
        <p:spPr>
          <a:xfrm>
            <a:off x="1692000" y="981075"/>
            <a:ext cx="8964987" cy="533400"/>
          </a:xfrm>
          <a:prstGeom prst="rect">
            <a:avLst/>
          </a:prstGeom>
        </p:spPr>
        <p:txBody>
          <a:bodyPr vert="horz" lIns="72000" tIns="72000" rIns="72000" bIns="72000" rtlCol="0">
            <a:noAutofit/>
          </a:bodyPr>
          <a:lstStyle>
            <a:lvl1pPr lvl="0" indent="0">
              <a:lnSpc>
                <a:spcPct val="90000"/>
              </a:lnSpc>
              <a:spcBef>
                <a:spcPts val="0"/>
              </a:spcBef>
              <a:buSzPct val="105000"/>
              <a:buFont typeface="Wingdings" panose="05000000000000000000" pitchFamily="2" charset="2"/>
              <a:buNone/>
              <a:defRPr sz="1400" b="1"/>
            </a:lvl1pPr>
            <a:lvl2pPr indent="0">
              <a:lnSpc>
                <a:spcPct val="90000"/>
              </a:lnSpc>
              <a:spcBef>
                <a:spcPts val="700"/>
              </a:spcBef>
              <a:buSzPct val="105000"/>
              <a:buFont typeface="Arial" panose="020B0604020202020204" pitchFamily="34" charset="0"/>
              <a:buNone/>
              <a:defRPr sz="2000"/>
            </a:lvl2pPr>
            <a:lvl3pPr marL="630000" indent="-180000">
              <a:lnSpc>
                <a:spcPct val="90000"/>
              </a:lnSpc>
              <a:spcBef>
                <a:spcPts val="500"/>
              </a:spcBef>
              <a:buFont typeface="Arial" panose="020B0604020202020204" pitchFamily="34" charset="0"/>
              <a:buChar char="−"/>
              <a:defRPr lang="fr-CH" dirty="0" smtClean="0"/>
            </a:lvl3pPr>
            <a:lvl4pPr marL="630000" indent="-180000">
              <a:lnSpc>
                <a:spcPct val="90000"/>
              </a:lnSpc>
              <a:spcBef>
                <a:spcPts val="500"/>
              </a:spcBef>
              <a:buFont typeface="Arial" panose="020B0604020202020204" pitchFamily="34" charset="0"/>
              <a:buChar char="•"/>
              <a:defRPr sz="1600"/>
            </a:lvl4pPr>
            <a:lvl5pPr marL="630000" indent="-180000">
              <a:lnSpc>
                <a:spcPct val="90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fr-CH" dirty="0"/>
              <a:t>SOMMAIRE</a:t>
            </a:r>
          </a:p>
        </p:txBody>
      </p:sp>
      <p:sp>
        <p:nvSpPr>
          <p:cNvPr id="9" name="Espace réservé du contenu 2">
            <a:extLst>
              <a:ext uri="{FF2B5EF4-FFF2-40B4-BE49-F238E27FC236}">
                <a16:creationId xmlns:a16="http://schemas.microsoft.com/office/drawing/2014/main" id="{35231A62-11A2-9A41-BEBA-11E0564AF25E}"/>
              </a:ext>
            </a:extLst>
          </p:cNvPr>
          <p:cNvSpPr>
            <a:spLocks noGrp="1" noRot="1" noMove="1" noResize="1" noEditPoints="1" noAdjustHandles="1" noChangeArrowheads="1" noChangeShapeType="1"/>
          </p:cNvSpPr>
          <p:nvPr>
            <p:ph idx="1"/>
          </p:nvPr>
        </p:nvSpPr>
        <p:spPr>
          <a:xfrm>
            <a:off x="2388637" y="1866900"/>
            <a:ext cx="8965162" cy="4298950"/>
          </a:xfrm>
        </p:spPr>
        <p:txBody>
          <a:bodyPr/>
          <a:lstStyle>
            <a:lvl1pPr marL="1077913" indent="-1077913">
              <a:spcBef>
                <a:spcPts val="2400"/>
              </a:spcBef>
              <a:buClr>
                <a:schemeClr val="accent1"/>
              </a:buClr>
              <a:buSzPct val="200000"/>
              <a:buFont typeface="+mj-lt"/>
              <a:buAutoNum type="arabicPeriod"/>
              <a:defRPr>
                <a:latin typeface="+mj-lt"/>
              </a:defRPr>
            </a:lvl1pPr>
            <a:lvl2pPr marL="270000" indent="0">
              <a:buNone/>
              <a:defRPr/>
            </a:lvl2pPr>
            <a:lvl3pPr>
              <a:defRPr lang="fr-CH" sz="18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a:t>Cliquez pour modifier les styles du texte du masque</a:t>
            </a:r>
          </a:p>
        </p:txBody>
      </p:sp>
      <p:pic>
        <p:nvPicPr>
          <p:cNvPr id="4" name="Image 3">
            <a:extLst>
              <a:ext uri="{FF2B5EF4-FFF2-40B4-BE49-F238E27FC236}">
                <a16:creationId xmlns:a16="http://schemas.microsoft.com/office/drawing/2014/main" id="{7C535F83-A025-64E3-6E5B-2DFBABBA27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29962717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ommaire 2 colonnes">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12AC-19A4-9E39-45AA-AA756FF535B0}"/>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Espace réservé du pied de page 4">
            <a:extLst>
              <a:ext uri="{FF2B5EF4-FFF2-40B4-BE49-F238E27FC236}">
                <a16:creationId xmlns:a16="http://schemas.microsoft.com/office/drawing/2014/main" id="{FFAA4CD8-AFE0-EE76-C066-5A41CE6DBC65}"/>
              </a:ext>
            </a:extLst>
          </p:cNvPr>
          <p:cNvSpPr>
            <a:spLocks noGrp="1"/>
          </p:cNvSpPr>
          <p:nvPr>
            <p:ph type="ftr" sz="quarter" idx="12"/>
          </p:nvPr>
        </p:nvSpPr>
        <p:spPr>
          <a:xfrm rot="16200000">
            <a:off x="-1906429" y="2528238"/>
            <a:ext cx="4572001" cy="365125"/>
          </a:xfrm>
        </p:spPr>
        <p:txBody>
          <a:bodyPr/>
          <a:lstStyle/>
          <a:p>
            <a:r>
              <a:rPr lang="fr-FR" dirty="0"/>
              <a:t>ONGLET INSERTION &gt; BOUTON EN-TÊTE/PIED DE PAGE POUR INSÉRER LE TITRE DE LA PRÉSENTATION EN MAJUSCULES</a:t>
            </a:r>
            <a:endParaRPr lang="fr-CH" dirty="0"/>
          </a:p>
        </p:txBody>
      </p:sp>
      <p:sp>
        <p:nvSpPr>
          <p:cNvPr id="7" name="ZoneTexte 6">
            <a:extLst>
              <a:ext uri="{FF2B5EF4-FFF2-40B4-BE49-F238E27FC236}">
                <a16:creationId xmlns:a16="http://schemas.microsoft.com/office/drawing/2014/main" id="{2E73973A-BAF0-B638-AD0C-E8A4BE006536}"/>
              </a:ext>
            </a:extLst>
          </p:cNvPr>
          <p:cNvSpPr txBox="1">
            <a:spLocks noGrp="1" noRot="1" noMove="1" noResize="1" noEditPoints="1" noAdjustHandles="1" noChangeArrowheads="1" noChangeShapeType="1"/>
          </p:cNvSpPr>
          <p:nvPr userDrawn="1"/>
        </p:nvSpPr>
        <p:spPr>
          <a:xfrm>
            <a:off x="1692000" y="981075"/>
            <a:ext cx="8964987" cy="533400"/>
          </a:xfrm>
          <a:prstGeom prst="rect">
            <a:avLst/>
          </a:prstGeom>
        </p:spPr>
        <p:txBody>
          <a:bodyPr vert="horz" lIns="72000" tIns="72000" rIns="72000" bIns="72000" rtlCol="0">
            <a:noAutofit/>
          </a:bodyPr>
          <a:lstStyle>
            <a:lvl1pPr lvl="0" indent="0">
              <a:lnSpc>
                <a:spcPct val="90000"/>
              </a:lnSpc>
              <a:spcBef>
                <a:spcPts val="0"/>
              </a:spcBef>
              <a:buSzPct val="105000"/>
              <a:buFont typeface="Wingdings" panose="05000000000000000000" pitchFamily="2" charset="2"/>
              <a:buNone/>
              <a:defRPr sz="1400" b="1"/>
            </a:lvl1pPr>
            <a:lvl2pPr indent="0">
              <a:lnSpc>
                <a:spcPct val="90000"/>
              </a:lnSpc>
              <a:spcBef>
                <a:spcPts val="700"/>
              </a:spcBef>
              <a:buSzPct val="105000"/>
              <a:buFont typeface="Arial" panose="020B0604020202020204" pitchFamily="34" charset="0"/>
              <a:buNone/>
              <a:defRPr sz="2000"/>
            </a:lvl2pPr>
            <a:lvl3pPr marL="630000" indent="-180000">
              <a:lnSpc>
                <a:spcPct val="90000"/>
              </a:lnSpc>
              <a:spcBef>
                <a:spcPts val="500"/>
              </a:spcBef>
              <a:buFont typeface="Arial" panose="020B0604020202020204" pitchFamily="34" charset="0"/>
              <a:buChar char="−"/>
              <a:defRPr lang="fr-CH" dirty="0" smtClean="0"/>
            </a:lvl3pPr>
            <a:lvl4pPr marL="630000" indent="-180000">
              <a:lnSpc>
                <a:spcPct val="90000"/>
              </a:lnSpc>
              <a:spcBef>
                <a:spcPts val="500"/>
              </a:spcBef>
              <a:buFont typeface="Arial" panose="020B0604020202020204" pitchFamily="34" charset="0"/>
              <a:buChar char="•"/>
              <a:defRPr sz="1600"/>
            </a:lvl4pPr>
            <a:lvl5pPr marL="630000" indent="-180000">
              <a:lnSpc>
                <a:spcPct val="90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fr-CH" dirty="0"/>
              <a:t>SOMMAIRE</a:t>
            </a:r>
          </a:p>
        </p:txBody>
      </p:sp>
      <p:sp>
        <p:nvSpPr>
          <p:cNvPr id="9" name="Espace réservé du contenu 2">
            <a:extLst>
              <a:ext uri="{FF2B5EF4-FFF2-40B4-BE49-F238E27FC236}">
                <a16:creationId xmlns:a16="http://schemas.microsoft.com/office/drawing/2014/main" id="{35231A62-11A2-9A41-BEBA-11E0564AF25E}"/>
              </a:ext>
            </a:extLst>
          </p:cNvPr>
          <p:cNvSpPr>
            <a:spLocks noGrp="1" noRot="1" noMove="1" noResize="1" noEditPoints="1" noAdjustHandles="1" noChangeArrowheads="1" noChangeShapeType="1"/>
          </p:cNvSpPr>
          <p:nvPr>
            <p:ph idx="1"/>
          </p:nvPr>
        </p:nvSpPr>
        <p:spPr>
          <a:xfrm>
            <a:off x="1692001" y="1866900"/>
            <a:ext cx="9660212" cy="4298950"/>
          </a:xfrm>
        </p:spPr>
        <p:txBody>
          <a:bodyPr numCol="2" spcCol="720000"/>
          <a:lstStyle>
            <a:lvl1pPr marL="1077913" indent="-1077913">
              <a:spcBef>
                <a:spcPts val="2400"/>
              </a:spcBef>
              <a:buClr>
                <a:schemeClr val="accent1"/>
              </a:buClr>
              <a:buSzPct val="200000"/>
              <a:buFont typeface="+mj-lt"/>
              <a:buAutoNum type="arabicPeriod"/>
              <a:defRPr>
                <a:latin typeface="+mj-lt"/>
              </a:defRPr>
            </a:lvl1pPr>
            <a:lvl2pPr marL="270000" indent="0">
              <a:buNone/>
              <a:defRPr/>
            </a:lvl2pPr>
            <a:lvl3pPr>
              <a:defRPr lang="fr-CH" sz="18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a:t>Cliquez pour modifier les styles du texte du masque</a:t>
            </a:r>
          </a:p>
        </p:txBody>
      </p:sp>
      <p:pic>
        <p:nvPicPr>
          <p:cNvPr id="3" name="Image 2">
            <a:extLst>
              <a:ext uri="{FF2B5EF4-FFF2-40B4-BE49-F238E27FC236}">
                <a16:creationId xmlns:a16="http://schemas.microsoft.com/office/drawing/2014/main" id="{BE323658-8CEC-87B6-A9A7-E1E993D3A0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186176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de section">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97E9DD-E993-1C2E-5DDD-1FFAD05E4AF8}"/>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3" name="Espace réservé du texte 2">
            <a:extLst>
              <a:ext uri="{FF2B5EF4-FFF2-40B4-BE49-F238E27FC236}">
                <a16:creationId xmlns:a16="http://schemas.microsoft.com/office/drawing/2014/main" id="{B0D08C6D-2BD1-F5BB-3F55-B6923F8DC670}"/>
              </a:ext>
            </a:extLst>
          </p:cNvPr>
          <p:cNvSpPr>
            <a:spLocks noGrp="1" noRot="1" noMove="1" noResize="1" noEditPoints="1" noAdjustHandles="1" noChangeArrowheads="1" noChangeShapeType="1"/>
          </p:cNvSpPr>
          <p:nvPr>
            <p:ph type="body" idx="1"/>
          </p:nvPr>
        </p:nvSpPr>
        <p:spPr>
          <a:xfrm>
            <a:off x="2385636" y="3429000"/>
            <a:ext cx="8961814" cy="2736849"/>
          </a:xfrm>
        </p:spPr>
        <p:txBody>
          <a:bodyPr/>
          <a:lstStyle>
            <a:lvl1pPr marL="0" indent="0">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5" name="Espace réservé du pied de page 4">
            <a:extLst>
              <a:ext uri="{FF2B5EF4-FFF2-40B4-BE49-F238E27FC236}">
                <a16:creationId xmlns:a16="http://schemas.microsoft.com/office/drawing/2014/main" id="{CE3064CE-B9DE-986A-17D6-BF8B1C673A29}"/>
              </a:ext>
            </a:extLst>
          </p:cNvPr>
          <p:cNvSpPr>
            <a:spLocks noGrp="1"/>
          </p:cNvSpPr>
          <p:nvPr>
            <p:ph type="ftr" sz="quarter" idx="11"/>
          </p:nvPr>
        </p:nvSpPr>
        <p:spPr>
          <a:xfrm rot="16200000">
            <a:off x="-1896269" y="2528238"/>
            <a:ext cx="4572001" cy="365125"/>
          </a:xfrm>
          <a:prstGeom prst="rect">
            <a:avLst/>
          </a:prstGeom>
        </p:spPr>
        <p:txBody>
          <a:bodyPr/>
          <a:lstStyle>
            <a:lvl1pPr>
              <a:defRPr>
                <a:solidFill>
                  <a:schemeClr val="accent1"/>
                </a:solidFill>
              </a:defRPr>
            </a:lvl1pPr>
          </a:lstStyle>
          <a:p>
            <a:r>
              <a:rPr lang="fr-FR" dirty="0"/>
              <a:t>ONGLET INSERTION &gt; BOUTON EN-TÊTE/PIED DE PAGE POUR INSÉRER LE TITRE DE LA PRÉSENTATION EN MAJUSCULES</a:t>
            </a:r>
            <a:endParaRPr lang="fr-CH" dirty="0"/>
          </a:p>
        </p:txBody>
      </p:sp>
      <p:sp>
        <p:nvSpPr>
          <p:cNvPr id="9" name="Titre 1">
            <a:extLst>
              <a:ext uri="{FF2B5EF4-FFF2-40B4-BE49-F238E27FC236}">
                <a16:creationId xmlns:a16="http://schemas.microsoft.com/office/drawing/2014/main" id="{6355708E-F8A6-D99C-99E0-DE5277A48710}"/>
              </a:ext>
            </a:extLst>
          </p:cNvPr>
          <p:cNvSpPr>
            <a:spLocks noGrp="1" noRot="1" noMove="1" noResize="1" noEditPoints="1" noAdjustHandles="1" noChangeArrowheads="1" noChangeShapeType="1"/>
          </p:cNvSpPr>
          <p:nvPr>
            <p:ph type="ctrTitle"/>
          </p:nvPr>
        </p:nvSpPr>
        <p:spPr>
          <a:xfrm>
            <a:off x="2390400" y="1997528"/>
            <a:ext cx="8961813" cy="1415143"/>
          </a:xfrm>
        </p:spPr>
        <p:txBody>
          <a:bodyPr anchor="b"/>
          <a:lstStyle>
            <a:lvl1pPr algn="l">
              <a:defRPr sz="4400" b="0">
                <a:solidFill>
                  <a:schemeClr val="bg1"/>
                </a:solidFill>
              </a:defRPr>
            </a:lvl1pPr>
          </a:lstStyle>
          <a:p>
            <a:r>
              <a:rPr lang="fr-FR"/>
              <a:t>Modifiez le style du titre</a:t>
            </a:r>
            <a:endParaRPr lang="fr-CH" dirty="0"/>
          </a:p>
        </p:txBody>
      </p:sp>
      <p:sp>
        <p:nvSpPr>
          <p:cNvPr id="11" name="Espace réservé du texte 10">
            <a:extLst>
              <a:ext uri="{FF2B5EF4-FFF2-40B4-BE49-F238E27FC236}">
                <a16:creationId xmlns:a16="http://schemas.microsoft.com/office/drawing/2014/main" id="{F463F764-5095-EF02-A8EE-5AAEBAD6FA6C}"/>
              </a:ext>
            </a:extLst>
          </p:cNvPr>
          <p:cNvSpPr>
            <a:spLocks noGrp="1" noRot="1" noMove="1" noResize="1" noEditPoints="1" noAdjustHandles="1" noChangeArrowheads="1" noChangeShapeType="1"/>
          </p:cNvSpPr>
          <p:nvPr>
            <p:ph type="body" sz="quarter" idx="12" hasCustomPrompt="1"/>
          </p:nvPr>
        </p:nvSpPr>
        <p:spPr>
          <a:xfrm>
            <a:off x="2385636" y="466851"/>
            <a:ext cx="2480278" cy="1514348"/>
          </a:xfrm>
          <a:noFill/>
        </p:spPr>
        <p:txBody>
          <a:bodyPr wrap="square" lIns="72000" tIns="72000" rIns="72000" bIns="72000" rtlCol="0" anchor="b">
            <a:noAutofit/>
          </a:bodyPr>
          <a:lstStyle>
            <a:lvl1pPr marL="0" indent="0">
              <a:lnSpc>
                <a:spcPct val="100000"/>
              </a:lnSpc>
              <a:spcBef>
                <a:spcPts val="0"/>
              </a:spcBef>
              <a:buNone/>
              <a:defRPr lang="fr-FR" sz="9600" b="0" dirty="0" smtClean="0">
                <a:solidFill>
                  <a:schemeClr val="bg1"/>
                </a:solidFill>
                <a:effectLst/>
                <a:latin typeface="+mj-lt"/>
              </a:defRPr>
            </a:lvl1pPr>
          </a:lstStyle>
          <a:p>
            <a:pPr marL="0" lvl="0"/>
            <a:r>
              <a:rPr lang="fr-FR" dirty="0"/>
              <a:t>1.</a:t>
            </a:r>
          </a:p>
        </p:txBody>
      </p:sp>
      <p:pic>
        <p:nvPicPr>
          <p:cNvPr id="6" name="Image 5">
            <a:extLst>
              <a:ext uri="{FF2B5EF4-FFF2-40B4-BE49-F238E27FC236}">
                <a16:creationId xmlns:a16="http://schemas.microsoft.com/office/drawing/2014/main" id="{EB23E541-BB60-1F4F-77EE-6C53090EB0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26287714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24B7F8-8672-E6FE-BDBD-BB9AD43092F9}"/>
              </a:ext>
            </a:extLst>
          </p:cNvPr>
          <p:cNvSpPr>
            <a:spLocks/>
          </p:cNvSpPr>
          <p:nvPr userDrawn="1"/>
        </p:nvSpPr>
        <p:spPr>
          <a:xfrm>
            <a:off x="741681" y="0"/>
            <a:ext cx="1162439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80508162-D050-FA80-8351-3B4E3931AB5D}"/>
              </a:ext>
            </a:extLst>
          </p:cNvPr>
          <p:cNvSpPr>
            <a:spLocks noGrp="1" noRot="1" noMove="1" noResize="1" noEditPoints="1" noAdjustHandles="1" noChangeArrowheads="1" noChangeShapeType="1"/>
          </p:cNvSpPr>
          <p:nvPr>
            <p:ph type="title"/>
          </p:nvPr>
        </p:nvSpPr>
        <p:spPr>
          <a:xfrm>
            <a:off x="1676400" y="964048"/>
            <a:ext cx="9677400" cy="1312427"/>
          </a:xfrm>
        </p:spPr>
        <p:txBody>
          <a:bodyPr/>
          <a:lstStyle/>
          <a:p>
            <a:r>
              <a:rPr lang="fr-FR"/>
              <a:t>Modifiez le style du titre</a:t>
            </a:r>
            <a:endParaRPr lang="fr-CH" dirty="0"/>
          </a:p>
        </p:txBody>
      </p:sp>
      <p:sp>
        <p:nvSpPr>
          <p:cNvPr id="3" name="Espace réservé du contenu 2">
            <a:extLst>
              <a:ext uri="{FF2B5EF4-FFF2-40B4-BE49-F238E27FC236}">
                <a16:creationId xmlns:a16="http://schemas.microsoft.com/office/drawing/2014/main" id="{09CB9B5A-9142-E472-9961-207A7A2C5F4D}"/>
              </a:ext>
            </a:extLst>
          </p:cNvPr>
          <p:cNvSpPr>
            <a:spLocks noGrp="1" noRot="1" noMove="1" noResize="1" noEditPoints="1" noAdjustHandles="1" noChangeArrowheads="1" noChangeShapeType="1"/>
          </p:cNvSpPr>
          <p:nvPr>
            <p:ph idx="1"/>
          </p:nvPr>
        </p:nvSpPr>
        <p:spPr>
          <a:xfrm>
            <a:off x="2388637" y="2276475"/>
            <a:ext cx="8965162" cy="3889375"/>
          </a:xfrm>
        </p:spPr>
        <p:txBody>
          <a:bodyPr/>
          <a:lstStyle>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dirty="0"/>
          </a:p>
        </p:txBody>
      </p:sp>
      <p:sp>
        <p:nvSpPr>
          <p:cNvPr id="4" name="Espace réservé de la date 3">
            <a:extLst>
              <a:ext uri="{FF2B5EF4-FFF2-40B4-BE49-F238E27FC236}">
                <a16:creationId xmlns:a16="http://schemas.microsoft.com/office/drawing/2014/main" id="{0948AF2B-2ABD-5CCB-2489-8C168E63B4CB}"/>
              </a:ext>
            </a:extLst>
          </p:cNvPr>
          <p:cNvSpPr>
            <a:spLocks noGrp="1" noRot="1" noMove="1" noResize="1" noEditPoints="1" noAdjustHandles="1" noChangeArrowheads="1" noChangeShapeType="1"/>
          </p:cNvSpPr>
          <p:nvPr>
            <p:ph type="dt" sz="half" idx="10"/>
          </p:nvPr>
        </p:nvSpPr>
        <p:spPr/>
        <p:txBody>
          <a:bodyPr/>
          <a:lstStyle/>
          <a:p>
            <a:r>
              <a:rPr lang="fr-FR"/>
              <a:t>REF / AUTRES INFORMATIONS</a:t>
            </a:r>
            <a:endParaRPr lang="fr-CH" dirty="0"/>
          </a:p>
        </p:txBody>
      </p:sp>
      <p:sp>
        <p:nvSpPr>
          <p:cNvPr id="5" name="Espace réservé du pied de page 4">
            <a:extLst>
              <a:ext uri="{FF2B5EF4-FFF2-40B4-BE49-F238E27FC236}">
                <a16:creationId xmlns:a16="http://schemas.microsoft.com/office/drawing/2014/main" id="{B04A462B-7315-EE3D-EB03-A9B77464D4DC}"/>
              </a:ext>
            </a:extLst>
          </p:cNvPr>
          <p:cNvSpPr>
            <a:spLocks noGrp="1"/>
          </p:cNvSpPr>
          <p:nvPr>
            <p:ph type="ftr" sz="quarter" idx="11"/>
          </p:nvPr>
        </p:nvSpPr>
        <p:spPr>
          <a:xfrm rot="16200000">
            <a:off x="-189626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8" name="Espace réservé du texte 7">
            <a:extLst>
              <a:ext uri="{FF2B5EF4-FFF2-40B4-BE49-F238E27FC236}">
                <a16:creationId xmlns:a16="http://schemas.microsoft.com/office/drawing/2014/main" id="{31401CE1-B24F-59CA-7D13-25BA1B8B2952}"/>
              </a:ext>
            </a:extLst>
          </p:cNvPr>
          <p:cNvSpPr>
            <a:spLocks noGrp="1" noRot="1" noMove="1" noResize="1" noEditPoints="1" noAdjustHandles="1" noChangeArrowheads="1" noChangeShapeType="1"/>
          </p:cNvSpPr>
          <p:nvPr>
            <p:ph type="body" sz="quarter" idx="13"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4" name="Espace réservé du texte 13">
            <a:extLst>
              <a:ext uri="{FF2B5EF4-FFF2-40B4-BE49-F238E27FC236}">
                <a16:creationId xmlns:a16="http://schemas.microsoft.com/office/drawing/2014/main" id="{9382D337-0945-5091-80BB-4422499436F0}"/>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9" name="Espace réservé du numéro de diapositive 5">
            <a:extLst>
              <a:ext uri="{FF2B5EF4-FFF2-40B4-BE49-F238E27FC236}">
                <a16:creationId xmlns:a16="http://schemas.microsoft.com/office/drawing/2014/main" id="{ACC23C1D-991F-C3CB-B034-89C36BAFE3AE}"/>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lIns="72000"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6" name="Image 5">
            <a:extLst>
              <a:ext uri="{FF2B5EF4-FFF2-40B4-BE49-F238E27FC236}">
                <a16:creationId xmlns:a16="http://schemas.microsoft.com/office/drawing/2014/main" id="{8D45A6F0-F0A7-4186-B81D-772C3ACCA2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16618185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4147256-8D86-9018-B8E0-23493A6758B8}"/>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0" name="Espace réservé du texte 7">
            <a:extLst>
              <a:ext uri="{FF2B5EF4-FFF2-40B4-BE49-F238E27FC236}">
                <a16:creationId xmlns:a16="http://schemas.microsoft.com/office/drawing/2014/main" id="{18BAD95B-2F68-1AE9-3FFA-6A7F18B6023A}"/>
              </a:ext>
            </a:extLst>
          </p:cNvPr>
          <p:cNvSpPr>
            <a:spLocks noGrp="1" noRot="1" noMove="1" noResize="1" noEditPoints="1" noAdjustHandles="1" noChangeArrowheads="1" noChangeShapeType="1"/>
          </p:cNvSpPr>
          <p:nvPr>
            <p:ph type="body" sz="quarter" idx="13"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p:txBody>
          <a:bodyPr/>
          <a:lstStyle/>
          <a:p>
            <a:r>
              <a:rPr lang="fr-FR"/>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2276475"/>
            <a:ext cx="4561114" cy="3889375"/>
          </a:xfrm>
        </p:spPr>
        <p:txBody>
          <a:bodyPr/>
          <a:lstStyle>
            <a:lvl2pPr>
              <a:defRPr sz="2000"/>
            </a:lvl2pPr>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dirty="0"/>
          </a:p>
        </p:txBody>
      </p:sp>
      <p:sp>
        <p:nvSpPr>
          <p:cNvPr id="4" name="Espace réservé du contenu 3">
            <a:extLst>
              <a:ext uri="{FF2B5EF4-FFF2-40B4-BE49-F238E27FC236}">
                <a16:creationId xmlns:a16="http://schemas.microsoft.com/office/drawing/2014/main" id="{F6B2B6C6-5D26-9CD6-FE53-3140BEF3F1FB}"/>
              </a:ext>
            </a:extLst>
          </p:cNvPr>
          <p:cNvSpPr>
            <a:spLocks noGrp="1" noRot="1" noMove="1" noResize="1" noEditPoints="1" noAdjustHandles="1" noChangeArrowheads="1" noChangeShapeType="1"/>
          </p:cNvSpPr>
          <p:nvPr>
            <p:ph sz="half" idx="2"/>
          </p:nvPr>
        </p:nvSpPr>
        <p:spPr>
          <a:xfrm>
            <a:off x="6792686" y="2276475"/>
            <a:ext cx="4561114" cy="3889375"/>
          </a:xfrm>
        </p:spPr>
        <p:txBody>
          <a:bodyPr/>
          <a:lstStyle>
            <a:lvl2pPr>
              <a:defRPr sz="2000"/>
            </a:lvl2pPr>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9626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8" name="Espace réservé du texte 13">
            <a:extLst>
              <a:ext uri="{FF2B5EF4-FFF2-40B4-BE49-F238E27FC236}">
                <a16:creationId xmlns:a16="http://schemas.microsoft.com/office/drawing/2014/main" id="{79FDF54E-5F9D-8BB9-8346-30395FCA3E03}"/>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12" name="Espace réservé du numéro de diapositive 5">
            <a:extLst>
              <a:ext uri="{FF2B5EF4-FFF2-40B4-BE49-F238E27FC236}">
                <a16:creationId xmlns:a16="http://schemas.microsoft.com/office/drawing/2014/main" id="{0230C9C8-DB1D-1C6B-BE8B-BB8D19011D9F}"/>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7" name="Image 6">
            <a:extLst>
              <a:ext uri="{FF2B5EF4-FFF2-40B4-BE49-F238E27FC236}">
                <a16:creationId xmlns:a16="http://schemas.microsoft.com/office/drawing/2014/main" id="{96CCB03A-D73D-6253-5BF8-826198602E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19869910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e + Image sans fond">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A1C697-B527-87EB-1849-A0B810D077B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399" y="252413"/>
            <a:ext cx="4561113" cy="1325563"/>
          </a:xfrm>
        </p:spPr>
        <p:txBody>
          <a:bodyPr/>
          <a:lstStyle>
            <a:lvl1pPr algn="ctr">
              <a:defRPr/>
            </a:lvl1pPr>
          </a:lstStyle>
          <a:p>
            <a:r>
              <a:rPr lang="fr-FR"/>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1797748"/>
            <a:ext cx="4561114" cy="4368102"/>
          </a:xfrm>
        </p:spPr>
        <p:txBody>
          <a:bodyPr/>
          <a:lstStyle>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noRot="1" noMove="1" noResize="1" noEditPoints="1" noAdjustHandles="1" noChangeArrowheads="1" noChangeShapeType="1"/>
          </p:cNvSpPr>
          <p:nvPr>
            <p:ph type="pic" sz="quarter" idx="13" hasCustomPrompt="1"/>
          </p:nvPr>
        </p:nvSpPr>
        <p:spPr>
          <a:xfrm>
            <a:off x="6792685" y="252413"/>
            <a:ext cx="4559527" cy="5913437"/>
          </a:xfrm>
        </p:spPr>
        <p:txBody>
          <a:bodyPr lIns="540000" tIns="1800000" rIns="540000" anchor="t"/>
          <a:lstStyle>
            <a:lvl1pPr marL="0" indent="0" algn="ctr">
              <a:buNone/>
              <a:defRPr sz="2000" i="1"/>
            </a:lvl1pPr>
          </a:lstStyle>
          <a:p>
            <a:r>
              <a:rPr lang="fr-CH" dirty="0"/>
              <a:t>Cliquez sur l’icône pour ajouter une image</a:t>
            </a:r>
          </a:p>
        </p:txBody>
      </p:sp>
      <p:sp>
        <p:nvSpPr>
          <p:cNvPr id="8" name="Espace réservé du texte 13">
            <a:extLst>
              <a:ext uri="{FF2B5EF4-FFF2-40B4-BE49-F238E27FC236}">
                <a16:creationId xmlns:a16="http://schemas.microsoft.com/office/drawing/2014/main" id="{DD40E6B9-0D87-D3C1-9B86-31B0D7AD063C}"/>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10" name="Espace réservé du numéro de diapositive 5">
            <a:extLst>
              <a:ext uri="{FF2B5EF4-FFF2-40B4-BE49-F238E27FC236}">
                <a16:creationId xmlns:a16="http://schemas.microsoft.com/office/drawing/2014/main" id="{7F3FECB2-3D48-505E-B4C3-652DEACD9EE8}"/>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7" name="Image 6">
            <a:extLst>
              <a:ext uri="{FF2B5EF4-FFF2-40B4-BE49-F238E27FC236}">
                <a16:creationId xmlns:a16="http://schemas.microsoft.com/office/drawing/2014/main" id="{A4B4DF0E-EC19-2DC1-1951-A977AFDA50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21061257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e + Image avec fon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237400-2C79-7CD9-26DC-452CC393CDD2}"/>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399" y="252413"/>
            <a:ext cx="4561113" cy="1325563"/>
          </a:xfrm>
        </p:spPr>
        <p:txBody>
          <a:bodyPr/>
          <a:lstStyle>
            <a:lvl1pPr algn="ctr">
              <a:defRPr>
                <a:solidFill>
                  <a:schemeClr val="bg1"/>
                </a:solidFill>
              </a:defRPr>
            </a:lvl1pPr>
          </a:lstStyle>
          <a:p>
            <a:r>
              <a:rPr lang="fr-FR"/>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1797748"/>
            <a:ext cx="4561114" cy="4368102"/>
          </a:xfrm>
        </p:spPr>
        <p:txBody>
          <a:bodyPr/>
          <a:lstStyle>
            <a:lvl1pPr>
              <a:defRPr>
                <a:solidFill>
                  <a:schemeClr val="bg1"/>
                </a:solidFill>
              </a:defRPr>
            </a:lvl1pPr>
            <a:lvl2pPr>
              <a:defRPr>
                <a:solidFill>
                  <a:schemeClr val="bg1"/>
                </a:solidFill>
              </a:defRPr>
            </a:lvl2pPr>
            <a:lvl3pPr>
              <a:defRPr lang="fr-CH" sz="1600" kern="1200" dirty="0" smtClean="0">
                <a:solidFill>
                  <a:schemeClr val="bg1"/>
                </a:solidFill>
                <a:latin typeface="+mn-lt"/>
                <a:ea typeface="+mn-ea"/>
                <a:cs typeface="+mn-cs"/>
              </a:defRPr>
            </a:lvl3pPr>
            <a:lvl4pPr marL="630000" indent="-180000">
              <a:defRPr/>
            </a:lvl4pPr>
            <a:lvl5pPr marL="630000" indent="-18000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lvl1pPr>
              <a:defRPr>
                <a:solidFill>
                  <a:schemeClr val="accent6"/>
                </a:solidFill>
              </a:defRPr>
            </a:lvl1p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accent1"/>
                </a:solidFill>
              </a:defRPr>
            </a:lvl1p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noRot="1" noMove="1" noResize="1" noEditPoints="1" noAdjustHandles="1" noChangeArrowheads="1" noChangeShapeType="1"/>
          </p:cNvSpPr>
          <p:nvPr>
            <p:ph type="pic" sz="quarter" idx="13" hasCustomPrompt="1"/>
          </p:nvPr>
        </p:nvSpPr>
        <p:spPr>
          <a:xfrm>
            <a:off x="6792685" y="252413"/>
            <a:ext cx="4559527" cy="5913437"/>
          </a:xfrm>
        </p:spPr>
        <p:txBody>
          <a:bodyPr lIns="540000" tIns="1800000" rIns="540000" anchor="t"/>
          <a:lstStyle>
            <a:lvl1pPr marL="0" indent="0" algn="ctr">
              <a:buNone/>
              <a:defRPr sz="2000" i="1">
                <a:solidFill>
                  <a:schemeClr val="bg1"/>
                </a:solidFill>
              </a:defRPr>
            </a:lvl1pPr>
          </a:lstStyle>
          <a:p>
            <a:r>
              <a:rPr lang="fr-CH" dirty="0"/>
              <a:t>Cliquez sur l’icône pour ajouter une image</a:t>
            </a:r>
          </a:p>
        </p:txBody>
      </p:sp>
      <p:sp>
        <p:nvSpPr>
          <p:cNvPr id="4" name="Espace réservé du texte 13">
            <a:extLst>
              <a:ext uri="{FF2B5EF4-FFF2-40B4-BE49-F238E27FC236}">
                <a16:creationId xmlns:a16="http://schemas.microsoft.com/office/drawing/2014/main" id="{678C5D35-9C1E-5667-63F7-6926235028B5}"/>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bg1"/>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8" name="Espace réservé du numéro de diapositive 5">
            <a:extLst>
              <a:ext uri="{FF2B5EF4-FFF2-40B4-BE49-F238E27FC236}">
                <a16:creationId xmlns:a16="http://schemas.microsoft.com/office/drawing/2014/main" id="{C7A6B766-5E8C-E852-3094-24D84BD45ED4}"/>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bg2"/>
                </a:solidFill>
              </a:defRPr>
            </a:lvl1pPr>
          </a:lstStyle>
          <a:p>
            <a:fld id="{A87183BA-2EC3-41D8-AE0B-7117ABB84BF9}" type="slidenum">
              <a:rPr lang="fr-CH" smtClean="0"/>
              <a:pPr/>
              <a:t>‹N°›</a:t>
            </a:fld>
            <a:endParaRPr lang="fr-CH" dirty="0"/>
          </a:p>
        </p:txBody>
      </p:sp>
      <p:pic>
        <p:nvPicPr>
          <p:cNvPr id="7" name="Image 6">
            <a:extLst>
              <a:ext uri="{FF2B5EF4-FFF2-40B4-BE49-F238E27FC236}">
                <a16:creationId xmlns:a16="http://schemas.microsoft.com/office/drawing/2014/main" id="{6EDEEBBA-16DC-F2D9-A224-C84943A72C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939256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e + Image pleine pag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8C7843-5A87-8409-62EE-93015FD3D455}"/>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9626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noRot="1" noMove="1" noResize="1" noEditPoints="1" noAdjustHandles="1" noChangeArrowheads="1" noChangeShapeType="1"/>
          </p:cNvSpPr>
          <p:nvPr>
            <p:ph type="pic" sz="quarter" idx="13" hasCustomPrompt="1"/>
          </p:nvPr>
        </p:nvSpPr>
        <p:spPr>
          <a:xfrm>
            <a:off x="982663" y="1939715"/>
            <a:ext cx="11209337" cy="4918285"/>
          </a:xfrm>
        </p:spPr>
        <p:txBody>
          <a:bodyPr lIns="540000" tIns="1800000" rIns="540000" anchor="t"/>
          <a:lstStyle>
            <a:lvl1pPr marL="0" indent="0" algn="ctr">
              <a:buNone/>
              <a:defRPr sz="2000" i="1"/>
            </a:lvl1pPr>
          </a:lstStyle>
          <a:p>
            <a:r>
              <a:rPr lang="fr-CH" dirty="0"/>
              <a:t>Cliquez sur l’icône pour ajouter une image</a:t>
            </a:r>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0" name="Espace réservé du texte 2">
            <a:extLst>
              <a:ext uri="{FF2B5EF4-FFF2-40B4-BE49-F238E27FC236}">
                <a16:creationId xmlns:a16="http://schemas.microsoft.com/office/drawing/2014/main" id="{E917044F-22B0-FA3E-8B8E-976AC3BC160C}"/>
              </a:ext>
            </a:extLst>
          </p:cNvPr>
          <p:cNvSpPr>
            <a:spLocks noGrp="1" noRot="1" noMove="1" noResize="1" noEditPoints="1" noAdjustHandles="1" noChangeArrowheads="1" noChangeShapeType="1"/>
          </p:cNvSpPr>
          <p:nvPr>
            <p:ph type="body" idx="1" hasCustomPrompt="1"/>
          </p:nvPr>
        </p:nvSpPr>
        <p:spPr>
          <a:xfrm>
            <a:off x="1692000" y="723900"/>
            <a:ext cx="9661800" cy="996043"/>
          </a:xfrm>
        </p:spPr>
        <p:txBody>
          <a:bodyPr/>
          <a:lstStyle>
            <a:lvl1pPr marL="0" indent="0">
              <a:lnSpc>
                <a:spcPct val="100000"/>
              </a:lnSpc>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ici pour ajouter du texte (ceci n’est pas un titre)</a:t>
            </a:r>
          </a:p>
        </p:txBody>
      </p:sp>
      <p:pic>
        <p:nvPicPr>
          <p:cNvPr id="3" name="Image 2">
            <a:extLst>
              <a:ext uri="{FF2B5EF4-FFF2-40B4-BE49-F238E27FC236}">
                <a16:creationId xmlns:a16="http://schemas.microsoft.com/office/drawing/2014/main" id="{832A1EB1-5A45-7F10-A933-07046AC7F4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19585148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pleine pag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667E7F-621D-3816-7C8F-3D678DC31A51}"/>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bg1"/>
                </a:solidFill>
              </a:defRPr>
            </a:lvl1p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p:cNvSpPr>
          <p:nvPr>
            <p:ph type="pic" sz="quarter" idx="13" hasCustomPrompt="1"/>
          </p:nvPr>
        </p:nvSpPr>
        <p:spPr>
          <a:xfrm>
            <a:off x="1209040" y="1"/>
            <a:ext cx="10982960" cy="6858000"/>
          </a:xfrm>
        </p:spPr>
        <p:txBody>
          <a:bodyPr lIns="540000" tIns="2520000" rIns="540000" anchor="t"/>
          <a:lstStyle>
            <a:lvl1pPr marL="0" indent="0" algn="ctr">
              <a:buNone/>
              <a:defRPr sz="2000" i="1"/>
            </a:lvl1pPr>
          </a:lstStyle>
          <a:p>
            <a:r>
              <a:rPr lang="fr-CH" dirty="0"/>
              <a:t>Cliquez sur l’icône pour ajouter une image</a:t>
            </a:r>
          </a:p>
        </p:txBody>
      </p:sp>
      <p:pic>
        <p:nvPicPr>
          <p:cNvPr id="3" name="Image 2">
            <a:extLst>
              <a:ext uri="{FF2B5EF4-FFF2-40B4-BE49-F238E27FC236}">
                <a16:creationId xmlns:a16="http://schemas.microsoft.com/office/drawing/2014/main" id="{87E139F2-C969-6E2B-26AC-AC3816E055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20372312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colonnes + Images rondes">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8BEB7C-C678-23CA-D6DE-1F49BA47A80D}"/>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Espace réservé pour une image  2">
            <a:extLst>
              <a:ext uri="{FF2B5EF4-FFF2-40B4-BE49-F238E27FC236}">
                <a16:creationId xmlns:a16="http://schemas.microsoft.com/office/drawing/2014/main" id="{742EC54F-D704-CE4E-0907-3A8F3D540AC1}"/>
              </a:ext>
            </a:extLst>
          </p:cNvPr>
          <p:cNvSpPr>
            <a:spLocks noGrp="1" noRot="1" noMove="1" noResize="1" noEditPoints="1" noAdjustHandles="1" noChangeArrowheads="1" noChangeShapeType="1"/>
          </p:cNvSpPr>
          <p:nvPr>
            <p:ph type="pic" sz="quarter" idx="15" hasCustomPrompt="1"/>
          </p:nvPr>
        </p:nvSpPr>
        <p:spPr>
          <a:xfrm>
            <a:off x="1692275" y="1343932"/>
            <a:ext cx="1835150" cy="1835150"/>
          </a:xfrm>
          <a:prstGeom prst="ellipse">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5" name="Espace réservé pour une image  2">
            <a:extLst>
              <a:ext uri="{FF2B5EF4-FFF2-40B4-BE49-F238E27FC236}">
                <a16:creationId xmlns:a16="http://schemas.microsoft.com/office/drawing/2014/main" id="{61EFA036-61CE-C8A4-8061-160BD64C06A1}"/>
              </a:ext>
            </a:extLst>
          </p:cNvPr>
          <p:cNvSpPr>
            <a:spLocks noGrp="1" noRot="1" noMove="1" noResize="1" noEditPoints="1" noAdjustHandles="1" noChangeArrowheads="1" noChangeShapeType="1"/>
          </p:cNvSpPr>
          <p:nvPr>
            <p:ph type="pic" sz="quarter" idx="16" hasCustomPrompt="1"/>
          </p:nvPr>
        </p:nvSpPr>
        <p:spPr>
          <a:xfrm>
            <a:off x="9518650" y="1343932"/>
            <a:ext cx="1835150" cy="1835150"/>
          </a:xfrm>
          <a:prstGeom prst="ellipse">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7" name="Espace réservé pour une image  2">
            <a:extLst>
              <a:ext uri="{FF2B5EF4-FFF2-40B4-BE49-F238E27FC236}">
                <a16:creationId xmlns:a16="http://schemas.microsoft.com/office/drawing/2014/main" id="{26170BB0-DDA3-C21B-4FD5-D44DC8A44011}"/>
              </a:ext>
            </a:extLst>
          </p:cNvPr>
          <p:cNvSpPr>
            <a:spLocks noGrp="1" noRot="1" noMove="1" noResize="1" noEditPoints="1" noAdjustHandles="1" noChangeArrowheads="1" noChangeShapeType="1"/>
          </p:cNvSpPr>
          <p:nvPr>
            <p:ph type="pic" sz="quarter" idx="17" hasCustomPrompt="1"/>
          </p:nvPr>
        </p:nvSpPr>
        <p:spPr>
          <a:xfrm>
            <a:off x="6909859" y="1343932"/>
            <a:ext cx="1835150" cy="1835150"/>
          </a:xfrm>
          <a:prstGeom prst="ellipse">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1" name="Espace réservé pour une image  2">
            <a:extLst>
              <a:ext uri="{FF2B5EF4-FFF2-40B4-BE49-F238E27FC236}">
                <a16:creationId xmlns:a16="http://schemas.microsoft.com/office/drawing/2014/main" id="{E9DBB595-0121-BF7C-08B3-D388E63E288E}"/>
              </a:ext>
            </a:extLst>
          </p:cNvPr>
          <p:cNvSpPr>
            <a:spLocks noGrp="1" noRot="1" noMove="1" noResize="1" noEditPoints="1" noAdjustHandles="1" noChangeArrowheads="1" noChangeShapeType="1"/>
          </p:cNvSpPr>
          <p:nvPr>
            <p:ph type="pic" sz="quarter" idx="18" hasCustomPrompt="1"/>
          </p:nvPr>
        </p:nvSpPr>
        <p:spPr>
          <a:xfrm>
            <a:off x="4301067" y="1343932"/>
            <a:ext cx="1835150" cy="1835150"/>
          </a:xfrm>
          <a:prstGeom prst="ellipse">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7607"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9" name="Espace réservé de la date 28">
            <a:extLst>
              <a:ext uri="{FF2B5EF4-FFF2-40B4-BE49-F238E27FC236}">
                <a16:creationId xmlns:a16="http://schemas.microsoft.com/office/drawing/2014/main" id="{796CB17D-AA77-26C0-DA50-E95BA7DE7E7A}"/>
              </a:ext>
            </a:extLst>
          </p:cNvPr>
          <p:cNvSpPr>
            <a:spLocks noGrp="1" noRot="1" noMove="1" noResize="1" noEditPoints="1" noAdjustHandles="1" noChangeArrowheads="1" noChangeShapeType="1"/>
          </p:cNvSpPr>
          <p:nvPr>
            <p:ph type="dt" sz="half" idx="26"/>
          </p:nvPr>
        </p:nvSpPr>
        <p:spPr/>
        <p:txBody>
          <a:bodyPr/>
          <a:lstStyle/>
          <a:p>
            <a:r>
              <a:rPr lang="fr-FR"/>
              <a:t>REF / AUTRES INFORMATIONS</a:t>
            </a:r>
            <a:endParaRPr lang="fr-CH" dirty="0"/>
          </a:p>
        </p:txBody>
      </p:sp>
      <p:sp>
        <p:nvSpPr>
          <p:cNvPr id="8" name="Espace réservé du texte 13">
            <a:extLst>
              <a:ext uri="{FF2B5EF4-FFF2-40B4-BE49-F238E27FC236}">
                <a16:creationId xmlns:a16="http://schemas.microsoft.com/office/drawing/2014/main" id="{4974FBB4-B1EC-1E87-6DE8-C6D753BA4789}"/>
              </a:ext>
            </a:extLst>
          </p:cNvPr>
          <p:cNvSpPr>
            <a:spLocks noGrp="1" noRot="1" noMove="1" noResize="1" noEditPoints="1" noAdjustHandles="1" noChangeArrowheads="1" noChangeShapeType="1"/>
          </p:cNvSpPr>
          <p:nvPr>
            <p:ph type="body" sz="quarter" idx="28"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10" name="Espace réservé du numéro de diapositive 5">
            <a:extLst>
              <a:ext uri="{FF2B5EF4-FFF2-40B4-BE49-F238E27FC236}">
                <a16:creationId xmlns:a16="http://schemas.microsoft.com/office/drawing/2014/main" id="{CF1B5408-3608-8F99-D6AD-B51F99D325CA}"/>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12" name="Image 11">
            <a:extLst>
              <a:ext uri="{FF2B5EF4-FFF2-40B4-BE49-F238E27FC236}">
                <a16:creationId xmlns:a16="http://schemas.microsoft.com/office/drawing/2014/main" id="{01D82CD4-72FE-C4C3-E838-ADEA9468A5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10657902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colonnes + Images rectangulaires">
    <p:bg>
      <p:bgPr>
        <a:solidFill>
          <a:schemeClr val="accent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83009E-07D1-564C-0596-826E35DF243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Espace réservé pour une image  2">
            <a:extLst>
              <a:ext uri="{FF2B5EF4-FFF2-40B4-BE49-F238E27FC236}">
                <a16:creationId xmlns:a16="http://schemas.microsoft.com/office/drawing/2014/main" id="{742EC54F-D704-CE4E-0907-3A8F3D540AC1}"/>
              </a:ext>
            </a:extLst>
          </p:cNvPr>
          <p:cNvSpPr>
            <a:spLocks noGrp="1" noRot="1" noMove="1" noResize="1" noEditPoints="1" noAdjustHandles="1" noChangeArrowheads="1" noChangeShapeType="1"/>
          </p:cNvSpPr>
          <p:nvPr>
            <p:ph type="pic" sz="quarter" idx="15" hasCustomPrompt="1"/>
          </p:nvPr>
        </p:nvSpPr>
        <p:spPr>
          <a:xfrm>
            <a:off x="1398815" y="1670956"/>
            <a:ext cx="2422070" cy="1508125"/>
          </a:xfrm>
          <a:prstGeom prst="rect">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340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 name="Espace réservé pour une image  2">
            <a:extLst>
              <a:ext uri="{FF2B5EF4-FFF2-40B4-BE49-F238E27FC236}">
                <a16:creationId xmlns:a16="http://schemas.microsoft.com/office/drawing/2014/main" id="{8E80DD09-A8E8-10FF-163A-96187545BD2B}"/>
              </a:ext>
            </a:extLst>
          </p:cNvPr>
          <p:cNvSpPr>
            <a:spLocks noGrp="1" noRot="1" noMove="1" noResize="1" noEditPoints="1" noAdjustHandles="1" noChangeArrowheads="1" noChangeShapeType="1"/>
          </p:cNvSpPr>
          <p:nvPr>
            <p:ph type="pic" sz="quarter" idx="26" hasCustomPrompt="1"/>
          </p:nvPr>
        </p:nvSpPr>
        <p:spPr>
          <a:xfrm>
            <a:off x="4003409" y="1670956"/>
            <a:ext cx="2422070" cy="1508125"/>
          </a:xfrm>
          <a:prstGeom prst="rect">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0" name="Espace réservé pour une image  2">
            <a:extLst>
              <a:ext uri="{FF2B5EF4-FFF2-40B4-BE49-F238E27FC236}">
                <a16:creationId xmlns:a16="http://schemas.microsoft.com/office/drawing/2014/main" id="{A41302BE-3322-E539-F947-0D15FD67BC13}"/>
              </a:ext>
            </a:extLst>
          </p:cNvPr>
          <p:cNvSpPr>
            <a:spLocks noGrp="1" noRot="1" noMove="1" noResize="1" noEditPoints="1" noAdjustHandles="1" noChangeArrowheads="1" noChangeShapeType="1"/>
          </p:cNvSpPr>
          <p:nvPr>
            <p:ph type="pic" sz="quarter" idx="27" hasCustomPrompt="1"/>
          </p:nvPr>
        </p:nvSpPr>
        <p:spPr>
          <a:xfrm>
            <a:off x="6608003" y="1670956"/>
            <a:ext cx="2422070" cy="1508125"/>
          </a:xfrm>
          <a:prstGeom prst="rect">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2" name="Espace réservé pour une image  2">
            <a:extLst>
              <a:ext uri="{FF2B5EF4-FFF2-40B4-BE49-F238E27FC236}">
                <a16:creationId xmlns:a16="http://schemas.microsoft.com/office/drawing/2014/main" id="{A3D56C04-8ECB-BD05-AD86-148EF34307E7}"/>
              </a:ext>
            </a:extLst>
          </p:cNvPr>
          <p:cNvSpPr>
            <a:spLocks noGrp="1" noRot="1" noMove="1" noResize="1" noEditPoints="1" noAdjustHandles="1" noChangeArrowheads="1" noChangeShapeType="1"/>
          </p:cNvSpPr>
          <p:nvPr>
            <p:ph type="pic" sz="quarter" idx="28" hasCustomPrompt="1"/>
          </p:nvPr>
        </p:nvSpPr>
        <p:spPr>
          <a:xfrm>
            <a:off x="9212597" y="1670956"/>
            <a:ext cx="2422070" cy="1508125"/>
          </a:xfrm>
          <a:prstGeom prst="rect">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3" name="Espace réservé de la date 12">
            <a:extLst>
              <a:ext uri="{FF2B5EF4-FFF2-40B4-BE49-F238E27FC236}">
                <a16:creationId xmlns:a16="http://schemas.microsoft.com/office/drawing/2014/main" id="{27DFBC2C-7680-FCA6-4D95-212560AFFF86}"/>
              </a:ext>
            </a:extLst>
          </p:cNvPr>
          <p:cNvSpPr>
            <a:spLocks noGrp="1" noRot="1" noMove="1" noResize="1" noEditPoints="1" noAdjustHandles="1" noChangeArrowheads="1" noChangeShapeType="1"/>
          </p:cNvSpPr>
          <p:nvPr>
            <p:ph type="dt" sz="half" idx="29"/>
          </p:nvPr>
        </p:nvSpPr>
        <p:spPr/>
        <p:txBody>
          <a:bodyPr/>
          <a:lstStyle/>
          <a:p>
            <a:r>
              <a:rPr lang="fr-FR"/>
              <a:t>REF / AUTRES INFORMATIONS</a:t>
            </a:r>
            <a:endParaRPr lang="fr-CH" dirty="0"/>
          </a:p>
        </p:txBody>
      </p:sp>
      <p:sp>
        <p:nvSpPr>
          <p:cNvPr id="7" name="Espace réservé du texte 13">
            <a:extLst>
              <a:ext uri="{FF2B5EF4-FFF2-40B4-BE49-F238E27FC236}">
                <a16:creationId xmlns:a16="http://schemas.microsoft.com/office/drawing/2014/main" id="{D943BD5D-5492-4AD1-6727-51B1262577D3}"/>
              </a:ext>
            </a:extLst>
          </p:cNvPr>
          <p:cNvSpPr>
            <a:spLocks noGrp="1" noRot="1" noMove="1" noResize="1" noEditPoints="1" noAdjustHandles="1" noChangeArrowheads="1" noChangeShapeType="1"/>
          </p:cNvSpPr>
          <p:nvPr>
            <p:ph type="body" sz="quarter" idx="31"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8" name="Espace réservé du numéro de diapositive 5">
            <a:extLst>
              <a:ext uri="{FF2B5EF4-FFF2-40B4-BE49-F238E27FC236}">
                <a16:creationId xmlns:a16="http://schemas.microsoft.com/office/drawing/2014/main" id="{7ED30A2A-60E3-CF2B-C09F-A1379726DAB6}"/>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11" name="Image 10">
            <a:extLst>
              <a:ext uri="{FF2B5EF4-FFF2-40B4-BE49-F238E27FC236}">
                <a16:creationId xmlns:a16="http://schemas.microsoft.com/office/drawing/2014/main" id="{0053F10F-69CF-7E9C-E8D2-D0B5C13B04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15203809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colonnes avec numéros">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EE9F5E-47B7-1955-BEBB-DB6C0719E058}"/>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8610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3409"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5" name="Espace réservé du texte 22">
            <a:extLst>
              <a:ext uri="{FF2B5EF4-FFF2-40B4-BE49-F238E27FC236}">
                <a16:creationId xmlns:a16="http://schemas.microsoft.com/office/drawing/2014/main" id="{C0C30E62-7C30-29B5-3CE4-99B374B7B679}"/>
              </a:ext>
            </a:extLst>
          </p:cNvPr>
          <p:cNvSpPr>
            <a:spLocks noGrp="1" noRot="1" noMove="1" noResize="1" noEditPoints="1" noAdjustHandles="1" noChangeArrowheads="1" noChangeShapeType="1"/>
          </p:cNvSpPr>
          <p:nvPr>
            <p:ph type="body" sz="quarter" idx="26" hasCustomPrompt="1"/>
          </p:nvPr>
        </p:nvSpPr>
        <p:spPr>
          <a:xfrm>
            <a:off x="4007607"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7" name="Espace réservé du texte 22">
            <a:extLst>
              <a:ext uri="{FF2B5EF4-FFF2-40B4-BE49-F238E27FC236}">
                <a16:creationId xmlns:a16="http://schemas.microsoft.com/office/drawing/2014/main" id="{0BAAB2DC-33F3-0A02-B6AA-25BD41AA3AEE}"/>
              </a:ext>
            </a:extLst>
          </p:cNvPr>
          <p:cNvSpPr>
            <a:spLocks noGrp="1" noRot="1" noMove="1" noResize="1" noEditPoints="1" noAdjustHandles="1" noChangeArrowheads="1" noChangeShapeType="1"/>
          </p:cNvSpPr>
          <p:nvPr>
            <p:ph type="body" sz="quarter" idx="27" hasCustomPrompt="1"/>
          </p:nvPr>
        </p:nvSpPr>
        <p:spPr>
          <a:xfrm>
            <a:off x="1398815"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11" name="Espace réservé du texte 22">
            <a:extLst>
              <a:ext uri="{FF2B5EF4-FFF2-40B4-BE49-F238E27FC236}">
                <a16:creationId xmlns:a16="http://schemas.microsoft.com/office/drawing/2014/main" id="{3C48016C-3305-993F-7B11-9B063FE3FFA3}"/>
              </a:ext>
            </a:extLst>
          </p:cNvPr>
          <p:cNvSpPr>
            <a:spLocks noGrp="1" noRot="1" noMove="1" noResize="1" noEditPoints="1" noAdjustHandles="1" noChangeArrowheads="1" noChangeShapeType="1"/>
          </p:cNvSpPr>
          <p:nvPr>
            <p:ph type="body" sz="quarter" idx="28" hasCustomPrompt="1"/>
          </p:nvPr>
        </p:nvSpPr>
        <p:spPr>
          <a:xfrm>
            <a:off x="6616399"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13" name="Espace réservé du texte 22">
            <a:extLst>
              <a:ext uri="{FF2B5EF4-FFF2-40B4-BE49-F238E27FC236}">
                <a16:creationId xmlns:a16="http://schemas.microsoft.com/office/drawing/2014/main" id="{D43FD857-3073-0D0C-E111-F21B4DE7C80A}"/>
              </a:ext>
            </a:extLst>
          </p:cNvPr>
          <p:cNvSpPr>
            <a:spLocks noGrp="1" noRot="1" noMove="1" noResize="1" noEditPoints="1" noAdjustHandles="1" noChangeArrowheads="1" noChangeShapeType="1"/>
          </p:cNvSpPr>
          <p:nvPr>
            <p:ph type="body" sz="quarter" idx="29" hasCustomPrompt="1"/>
          </p:nvPr>
        </p:nvSpPr>
        <p:spPr>
          <a:xfrm>
            <a:off x="9225191"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15" name="Espace réservé de la date 14">
            <a:extLst>
              <a:ext uri="{FF2B5EF4-FFF2-40B4-BE49-F238E27FC236}">
                <a16:creationId xmlns:a16="http://schemas.microsoft.com/office/drawing/2014/main" id="{FA2AA5F3-B548-4124-16B2-5EA8A145885E}"/>
              </a:ext>
            </a:extLst>
          </p:cNvPr>
          <p:cNvSpPr>
            <a:spLocks noGrp="1" noRot="1" noMove="1" noResize="1" noEditPoints="1" noAdjustHandles="1" noChangeArrowheads="1" noChangeShapeType="1"/>
          </p:cNvSpPr>
          <p:nvPr>
            <p:ph type="dt" sz="half" idx="30"/>
          </p:nvPr>
        </p:nvSpPr>
        <p:spPr/>
        <p:txBody>
          <a:bodyPr/>
          <a:lstStyle/>
          <a:p>
            <a:r>
              <a:rPr lang="fr-FR"/>
              <a:t>REF / AUTRES INFORMATIONS</a:t>
            </a:r>
            <a:endParaRPr lang="fr-CH" dirty="0"/>
          </a:p>
        </p:txBody>
      </p:sp>
      <p:sp>
        <p:nvSpPr>
          <p:cNvPr id="3" name="Espace réservé du texte 13">
            <a:extLst>
              <a:ext uri="{FF2B5EF4-FFF2-40B4-BE49-F238E27FC236}">
                <a16:creationId xmlns:a16="http://schemas.microsoft.com/office/drawing/2014/main" id="{07B8447D-BD26-F2F8-7696-225C1D22B617}"/>
              </a:ext>
            </a:extLst>
          </p:cNvPr>
          <p:cNvSpPr>
            <a:spLocks noGrp="1" noRot="1" noMove="1" noResize="1" noEditPoints="1" noAdjustHandles="1" noChangeArrowheads="1" noChangeShapeType="1"/>
          </p:cNvSpPr>
          <p:nvPr>
            <p:ph type="body" sz="quarter" idx="32"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8" name="Espace réservé du numéro de diapositive 5">
            <a:extLst>
              <a:ext uri="{FF2B5EF4-FFF2-40B4-BE49-F238E27FC236}">
                <a16:creationId xmlns:a16="http://schemas.microsoft.com/office/drawing/2014/main" id="{1491503A-9306-097A-4986-703C96577FB9}"/>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10" name="Image 9">
            <a:extLst>
              <a:ext uri="{FF2B5EF4-FFF2-40B4-BE49-F238E27FC236}">
                <a16:creationId xmlns:a16="http://schemas.microsoft.com/office/drawing/2014/main" id="{27F7E7AE-3947-BB58-565F-376801EC7E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32742056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hiffres en évidence">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F8A683-7D5C-BAF6-47D5-801F41BF906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9626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Titre 1">
            <a:extLst>
              <a:ext uri="{FF2B5EF4-FFF2-40B4-BE49-F238E27FC236}">
                <a16:creationId xmlns:a16="http://schemas.microsoft.com/office/drawing/2014/main" id="{EDEA98A2-25DA-DE81-6C6F-3D22D7A03FCB}"/>
              </a:ext>
            </a:extLst>
          </p:cNvPr>
          <p:cNvSpPr>
            <a:spLocks noGrp="1" noRot="1" noMove="1" noResize="1" noEditPoints="1" noAdjustHandles="1" noChangeArrowheads="1" noChangeShapeType="1"/>
          </p:cNvSpPr>
          <p:nvPr>
            <p:ph type="title" hasCustomPrompt="1"/>
          </p:nvPr>
        </p:nvSpPr>
        <p:spPr>
          <a:xfrm>
            <a:off x="1676400" y="1530105"/>
            <a:ext cx="9677400" cy="1115124"/>
          </a:xfrm>
        </p:spPr>
        <p:txBody>
          <a:bodyPr/>
          <a:lstStyle>
            <a:lvl1pPr>
              <a:lnSpc>
                <a:spcPct val="80000"/>
              </a:lnSpc>
              <a:defRPr sz="10000" b="0">
                <a:latin typeface="+mn-lt"/>
              </a:defRPr>
            </a:lvl1pPr>
          </a:lstStyle>
          <a:p>
            <a:r>
              <a:rPr lang="fr-FR" dirty="0"/>
              <a:t>Nombre</a:t>
            </a:r>
            <a:endParaRPr lang="fr-CH" dirty="0"/>
          </a:p>
        </p:txBody>
      </p:sp>
      <p:sp>
        <p:nvSpPr>
          <p:cNvPr id="10" name="Espace réservé du texte 2">
            <a:extLst>
              <a:ext uri="{FF2B5EF4-FFF2-40B4-BE49-F238E27FC236}">
                <a16:creationId xmlns:a16="http://schemas.microsoft.com/office/drawing/2014/main" id="{B2319F95-986F-EBC4-CE23-436AEF7548D1}"/>
              </a:ext>
            </a:extLst>
          </p:cNvPr>
          <p:cNvSpPr>
            <a:spLocks noGrp="1" noRot="1" noMove="1" noResize="1" noEditPoints="1" noAdjustHandles="1" noChangeArrowheads="1" noChangeShapeType="1"/>
          </p:cNvSpPr>
          <p:nvPr>
            <p:ph type="body" idx="1"/>
          </p:nvPr>
        </p:nvSpPr>
        <p:spPr>
          <a:xfrm>
            <a:off x="1692000" y="3995057"/>
            <a:ext cx="9660213" cy="2170792"/>
          </a:xfrm>
        </p:spPr>
        <p:txBody>
          <a:bodyPr/>
          <a:lstStyle>
            <a:lvl1pPr marL="0" indent="0">
              <a:lnSpc>
                <a:spcPct val="100000"/>
              </a:lnSpc>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12" name="Espace réservé de la date 11">
            <a:extLst>
              <a:ext uri="{FF2B5EF4-FFF2-40B4-BE49-F238E27FC236}">
                <a16:creationId xmlns:a16="http://schemas.microsoft.com/office/drawing/2014/main" id="{CA7452E2-63FF-986F-C99E-BCD9631E718A}"/>
              </a:ext>
            </a:extLst>
          </p:cNvPr>
          <p:cNvSpPr>
            <a:spLocks noGrp="1" noRot="1" noMove="1" noResize="1" noEditPoints="1" noAdjustHandles="1" noChangeArrowheads="1" noChangeShapeType="1"/>
          </p:cNvSpPr>
          <p:nvPr>
            <p:ph type="dt" sz="half" idx="15"/>
          </p:nvPr>
        </p:nvSpPr>
        <p:spPr/>
        <p:txBody>
          <a:bodyPr/>
          <a:lstStyle/>
          <a:p>
            <a:r>
              <a:rPr lang="fr-FR"/>
              <a:t>REF / AUTRES INFORMATIONS</a:t>
            </a:r>
            <a:endParaRPr lang="fr-CH" dirty="0"/>
          </a:p>
        </p:txBody>
      </p:sp>
      <p:sp>
        <p:nvSpPr>
          <p:cNvPr id="7" name="Espace réservé du texte 6">
            <a:extLst>
              <a:ext uri="{FF2B5EF4-FFF2-40B4-BE49-F238E27FC236}">
                <a16:creationId xmlns:a16="http://schemas.microsoft.com/office/drawing/2014/main" id="{4E935E6E-E8CF-6ECE-D35D-D8C75137DE06}"/>
              </a:ext>
            </a:extLst>
          </p:cNvPr>
          <p:cNvSpPr>
            <a:spLocks noGrp="1" noRot="1" noMove="1" noResize="1" noEditPoints="1" noAdjustHandles="1" noChangeArrowheads="1" noChangeShapeType="1"/>
          </p:cNvSpPr>
          <p:nvPr>
            <p:ph type="body" sz="quarter" idx="17" hasCustomPrompt="1"/>
          </p:nvPr>
        </p:nvSpPr>
        <p:spPr>
          <a:xfrm>
            <a:off x="1676399" y="2670515"/>
            <a:ext cx="9675813" cy="758485"/>
          </a:xfrm>
        </p:spPr>
        <p:txBody>
          <a:bodyPr/>
          <a:lstStyle>
            <a:lvl1pPr marL="0" indent="0">
              <a:buNone/>
              <a:defRPr sz="4800"/>
            </a:lvl1pPr>
          </a:lstStyle>
          <a:p>
            <a:pPr lvl="0"/>
            <a:r>
              <a:rPr lang="fr-FR" dirty="0"/>
              <a:t>Devise ou Sous-titre</a:t>
            </a:r>
          </a:p>
        </p:txBody>
      </p:sp>
      <p:sp>
        <p:nvSpPr>
          <p:cNvPr id="5" name="Espace réservé du texte 13">
            <a:extLst>
              <a:ext uri="{FF2B5EF4-FFF2-40B4-BE49-F238E27FC236}">
                <a16:creationId xmlns:a16="http://schemas.microsoft.com/office/drawing/2014/main" id="{B8759AB9-9990-789E-348B-D7DD0AF32C58}"/>
              </a:ext>
            </a:extLst>
          </p:cNvPr>
          <p:cNvSpPr>
            <a:spLocks noGrp="1" noRot="1" noMove="1" noResize="1" noEditPoints="1" noAdjustHandles="1" noChangeArrowheads="1" noChangeShapeType="1"/>
          </p:cNvSpPr>
          <p:nvPr>
            <p:ph type="body" sz="quarter" idx="18"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8" name="Espace réservé du numéro de diapositive 5">
            <a:extLst>
              <a:ext uri="{FF2B5EF4-FFF2-40B4-BE49-F238E27FC236}">
                <a16:creationId xmlns:a16="http://schemas.microsoft.com/office/drawing/2014/main" id="{D54B80B6-7E39-5293-514B-D6469F459D6C}"/>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11" name="Image 10">
            <a:extLst>
              <a:ext uri="{FF2B5EF4-FFF2-40B4-BE49-F238E27FC236}">
                <a16:creationId xmlns:a16="http://schemas.microsoft.com/office/drawing/2014/main" id="{0F65EE94-660D-DAE7-DE5F-8E4C318058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633873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re seul">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BC964D-4BB8-56C1-E19D-CC746745A877}"/>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66582A7E-D75E-E8C4-E3EB-5028303CBB4F}"/>
              </a:ext>
            </a:extLst>
          </p:cNvPr>
          <p:cNvSpPr>
            <a:spLocks noGrp="1" noRot="1" noMove="1" noResize="1" noEditPoints="1" noAdjustHandles="1" noChangeArrowheads="1" noChangeShapeType="1"/>
          </p:cNvSpPr>
          <p:nvPr>
            <p:ph type="title"/>
          </p:nvPr>
        </p:nvSpPr>
        <p:spPr/>
        <p:txBody>
          <a:bodyPr/>
          <a:lstStyle/>
          <a:p>
            <a:r>
              <a:rPr lang="fr-FR"/>
              <a:t>Modifiez le style du titre</a:t>
            </a:r>
            <a:endParaRPr lang="fr-CH" dirty="0"/>
          </a:p>
        </p:txBody>
      </p:sp>
      <p:sp>
        <p:nvSpPr>
          <p:cNvPr id="3" name="Espace réservé de la date 2">
            <a:extLst>
              <a:ext uri="{FF2B5EF4-FFF2-40B4-BE49-F238E27FC236}">
                <a16:creationId xmlns:a16="http://schemas.microsoft.com/office/drawing/2014/main" id="{2ECB9FFB-DC48-47DF-6F89-BBF0B9B55C0C}"/>
              </a:ext>
            </a:extLst>
          </p:cNvPr>
          <p:cNvSpPr>
            <a:spLocks noGrp="1" noRot="1" noMove="1" noResize="1" noEditPoints="1" noAdjustHandles="1" noChangeArrowheads="1" noChangeShapeType="1"/>
          </p:cNvSpPr>
          <p:nvPr>
            <p:ph type="dt" sz="half" idx="10"/>
          </p:nvPr>
        </p:nvSpPr>
        <p:spPr/>
        <p:txBody>
          <a:bodyPr/>
          <a:lstStyle/>
          <a:p>
            <a:r>
              <a:rPr lang="fr-FR"/>
              <a:t>REF / AUTRES INFORMATIONS</a:t>
            </a:r>
            <a:endParaRPr lang="fr-CH"/>
          </a:p>
        </p:txBody>
      </p:sp>
      <p:sp>
        <p:nvSpPr>
          <p:cNvPr id="4" name="Espace réservé du pied de page 3">
            <a:extLst>
              <a:ext uri="{FF2B5EF4-FFF2-40B4-BE49-F238E27FC236}">
                <a16:creationId xmlns:a16="http://schemas.microsoft.com/office/drawing/2014/main" id="{4CABCE3E-1C2A-AD68-BADE-793A2B9D8928}"/>
              </a:ext>
            </a:extLst>
          </p:cNvPr>
          <p:cNvSpPr>
            <a:spLocks noGrp="1"/>
          </p:cNvSpPr>
          <p:nvPr>
            <p:ph type="ftr" sz="quarter" idx="11"/>
          </p:nvPr>
        </p:nvSpPr>
        <p:spPr>
          <a:xfrm rot="16200000">
            <a:off x="-1906429" y="2528238"/>
            <a:ext cx="4572001" cy="365125"/>
          </a:xfrm>
          <a:prstGeom prst="rect">
            <a:avLst/>
          </a:prstGeom>
        </p:spPr>
        <p:txBody>
          <a:bodyPr/>
          <a:lstStyle/>
          <a:p>
            <a:r>
              <a:rPr lang="fr-FR"/>
              <a:t>ONGLET INSERTION &gt; BOUTON EN-TÊTE/PIED DE PAGE POUR INSÉRER LE TITRE DE LA PRÉSENTATION EN MAJUSCULES</a:t>
            </a:r>
            <a:endParaRPr lang="fr-CH"/>
          </a:p>
        </p:txBody>
      </p:sp>
      <p:sp>
        <p:nvSpPr>
          <p:cNvPr id="8" name="Espace réservé du texte 7">
            <a:extLst>
              <a:ext uri="{FF2B5EF4-FFF2-40B4-BE49-F238E27FC236}">
                <a16:creationId xmlns:a16="http://schemas.microsoft.com/office/drawing/2014/main" id="{C5ADB57B-AF2B-A3D3-E53D-A6F8752B9614}"/>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6" name="Espace réservé du texte 13">
            <a:extLst>
              <a:ext uri="{FF2B5EF4-FFF2-40B4-BE49-F238E27FC236}">
                <a16:creationId xmlns:a16="http://schemas.microsoft.com/office/drawing/2014/main" id="{7BD11867-8E41-3F2A-7757-332526768995}"/>
              </a:ext>
            </a:extLst>
          </p:cNvPr>
          <p:cNvSpPr>
            <a:spLocks noGrp="1" noRot="1" noMove="1" noResize="1" noEditPoints="1" noAdjustHandles="1" noChangeArrowheads="1" noChangeShapeType="1"/>
          </p:cNvSpPr>
          <p:nvPr>
            <p:ph type="body" sz="quarter" idx="15"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10" name="Espace réservé du numéro de diapositive 5">
            <a:extLst>
              <a:ext uri="{FF2B5EF4-FFF2-40B4-BE49-F238E27FC236}">
                <a16:creationId xmlns:a16="http://schemas.microsoft.com/office/drawing/2014/main" id="{952EBF0C-3337-94F1-5E0D-407A92E42DEA}"/>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pic>
        <p:nvPicPr>
          <p:cNvPr id="5" name="Image 4">
            <a:extLst>
              <a:ext uri="{FF2B5EF4-FFF2-40B4-BE49-F238E27FC236}">
                <a16:creationId xmlns:a16="http://schemas.microsoft.com/office/drawing/2014/main" id="{984BCEDB-A199-230E-00F8-1AAAF19CC4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23009769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iapositive de titre">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548E992-5D31-5FCA-8DEF-3667F6BB669D}"/>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CAC3981B-7750-7550-C950-DA2E7CD2BBF8}"/>
              </a:ext>
            </a:extLst>
          </p:cNvPr>
          <p:cNvSpPr>
            <a:spLocks noGrp="1" noRot="1" noMove="1" noResize="1" noEditPoints="1" noAdjustHandles="1" noChangeArrowheads="1" noChangeShapeType="1"/>
          </p:cNvSpPr>
          <p:nvPr>
            <p:ph type="ctrTitle" hasCustomPrompt="1"/>
          </p:nvPr>
        </p:nvSpPr>
        <p:spPr>
          <a:xfrm>
            <a:off x="2390400" y="1514347"/>
            <a:ext cx="8961813" cy="3464380"/>
          </a:xfrm>
        </p:spPr>
        <p:txBody>
          <a:bodyPr anchor="b"/>
          <a:lstStyle>
            <a:lvl1pPr algn="l">
              <a:defRPr sz="4400" b="1">
                <a:solidFill>
                  <a:schemeClr val="bg1"/>
                </a:solidFill>
              </a:defRPr>
            </a:lvl1pPr>
          </a:lstStyle>
          <a:p>
            <a:r>
              <a:rPr lang="fr-FR" dirty="0"/>
              <a:t>Cliquez pour écrire un</a:t>
            </a:r>
            <a:br>
              <a:rPr lang="fr-FR" dirty="0"/>
            </a:br>
            <a:r>
              <a:rPr lang="fr-FR" dirty="0"/>
              <a:t>Message de fin</a:t>
            </a:r>
            <a:endParaRPr lang="fr-CH" dirty="0"/>
          </a:p>
        </p:txBody>
      </p:sp>
      <p:sp>
        <p:nvSpPr>
          <p:cNvPr id="8" name="Espace réservé de la date 7">
            <a:extLst>
              <a:ext uri="{FF2B5EF4-FFF2-40B4-BE49-F238E27FC236}">
                <a16:creationId xmlns:a16="http://schemas.microsoft.com/office/drawing/2014/main" id="{463D6EEF-07C4-598D-64CD-56EA9BCC9ACB}"/>
              </a:ext>
            </a:extLst>
          </p:cNvPr>
          <p:cNvSpPr>
            <a:spLocks noGrp="1" noRot="1" noMove="1" noResize="1" noEditPoints="1" noAdjustHandles="1" noChangeArrowheads="1" noChangeShapeType="1"/>
          </p:cNvSpPr>
          <p:nvPr>
            <p:ph type="dt" sz="half" idx="10"/>
          </p:nvPr>
        </p:nvSpPr>
        <p:spPr/>
        <p:txBody>
          <a:bodyPr/>
          <a:lstStyle>
            <a:lvl1pPr>
              <a:defRPr>
                <a:solidFill>
                  <a:schemeClr val="accent6"/>
                </a:solidFill>
              </a:defRPr>
            </a:lvl1pPr>
          </a:lstStyle>
          <a:p>
            <a:r>
              <a:rPr lang="fr-FR"/>
              <a:t>REF / AUTRES INFORMATIONS</a:t>
            </a:r>
            <a:endParaRPr lang="fr-CH" dirty="0"/>
          </a:p>
        </p:txBody>
      </p:sp>
      <p:sp>
        <p:nvSpPr>
          <p:cNvPr id="9" name="Espace réservé du pied de page 8">
            <a:extLst>
              <a:ext uri="{FF2B5EF4-FFF2-40B4-BE49-F238E27FC236}">
                <a16:creationId xmlns:a16="http://schemas.microsoft.com/office/drawing/2014/main" id="{76EC0160-8999-A6B3-1253-8ACF57353648}"/>
              </a:ext>
            </a:extLst>
          </p:cNvPr>
          <p:cNvSpPr>
            <a:spLocks noGrp="1"/>
          </p:cNvSpPr>
          <p:nvPr>
            <p:ph type="ftr" sz="quarter" idx="11"/>
          </p:nvPr>
        </p:nvSpPr>
        <p:spPr>
          <a:xfrm rot="16200000">
            <a:off x="-1906429" y="2528238"/>
            <a:ext cx="4572001" cy="365125"/>
          </a:xfrm>
        </p:spPr>
        <p:txBody>
          <a:bodyPr/>
          <a:lstStyle>
            <a:lvl1pPr>
              <a:defRPr>
                <a:solidFill>
                  <a:schemeClr val="accent1"/>
                </a:solidFill>
              </a:defRPr>
            </a:lvl1pPr>
          </a:lstStyle>
          <a:p>
            <a:r>
              <a:rPr lang="fr-FR" dirty="0"/>
              <a:t>ONGLET INSERTION &gt; BOUTON EN-TÊTE/PIED DE PAGE POUR INSÉRER LE TITRE DE LA PRÉSENTATION EN MAJUSCULES</a:t>
            </a:r>
            <a:endParaRPr lang="fr-CH" dirty="0"/>
          </a:p>
        </p:txBody>
      </p:sp>
      <p:sp>
        <p:nvSpPr>
          <p:cNvPr id="4" name="Espace réservé du texte 13">
            <a:extLst>
              <a:ext uri="{FF2B5EF4-FFF2-40B4-BE49-F238E27FC236}">
                <a16:creationId xmlns:a16="http://schemas.microsoft.com/office/drawing/2014/main" id="{C7E31EA5-4CBD-FB8A-DA72-1F789E6AD2BE}"/>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bg2"/>
                </a:solidFill>
              </a:defRPr>
            </a:lvl1pPr>
            <a:lvl2pPr>
              <a:defRPr sz="500"/>
            </a:lvl2pPr>
            <a:lvl3pPr>
              <a:defRPr sz="300"/>
            </a:lvl3pPr>
            <a:lvl4pPr>
              <a:defRPr sz="300"/>
            </a:lvl4pPr>
            <a:lvl5pPr>
              <a:defRPr sz="300"/>
            </a:lvl5pPr>
          </a:lstStyle>
          <a:p>
            <a:pPr lvl="0"/>
            <a:r>
              <a:rPr lang="fr-FR" dirty="0"/>
              <a:t>/Nbre</a:t>
            </a:r>
            <a:endParaRPr lang="fr-CH" dirty="0"/>
          </a:p>
        </p:txBody>
      </p:sp>
      <p:sp>
        <p:nvSpPr>
          <p:cNvPr id="5" name="Espace réservé du numéro de diapositive 5">
            <a:extLst>
              <a:ext uri="{FF2B5EF4-FFF2-40B4-BE49-F238E27FC236}">
                <a16:creationId xmlns:a16="http://schemas.microsoft.com/office/drawing/2014/main" id="{028731B5-4536-DE22-8F4B-52B44BB3C061}"/>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bg2"/>
                </a:solidFill>
              </a:defRPr>
            </a:lvl1pPr>
          </a:lstStyle>
          <a:p>
            <a:fld id="{A87183BA-2EC3-41D8-AE0B-7117ABB84BF9}" type="slidenum">
              <a:rPr lang="fr-CH" smtClean="0"/>
              <a:pPr/>
              <a:t>‹N°›</a:t>
            </a:fld>
            <a:endParaRPr lang="fr-CH" dirty="0"/>
          </a:p>
        </p:txBody>
      </p:sp>
      <p:pic>
        <p:nvPicPr>
          <p:cNvPr id="6" name="Image 5">
            <a:extLst>
              <a:ext uri="{FF2B5EF4-FFF2-40B4-BE49-F238E27FC236}">
                <a16:creationId xmlns:a16="http://schemas.microsoft.com/office/drawing/2014/main" id="{7A00ABED-8217-1274-93F5-10C73FCC19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4880639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apositive de titre">
    <p:bg>
      <p:bgPr>
        <a:solidFill>
          <a:schemeClr val="accent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738CA4-69FC-41EF-330F-C7F187793CB7}"/>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4" name="Espace réservé de la date 3">
            <a:extLst>
              <a:ext uri="{FF2B5EF4-FFF2-40B4-BE49-F238E27FC236}">
                <a16:creationId xmlns:a16="http://schemas.microsoft.com/office/drawing/2014/main" id="{7DCF481F-DF7F-0C06-78DB-050361357AE2}"/>
              </a:ext>
            </a:extLst>
          </p:cNvPr>
          <p:cNvSpPr>
            <a:spLocks noGrp="1" noRot="1" noMove="1" noResize="1" noEditPoints="1" noAdjustHandles="1" noChangeArrowheads="1" noChangeShapeType="1"/>
          </p:cNvSpPr>
          <p:nvPr>
            <p:ph type="dt" sz="half" idx="10"/>
          </p:nvPr>
        </p:nvSpPr>
        <p:spPr>
          <a:xfrm>
            <a:off x="2388813" y="6356350"/>
            <a:ext cx="3457575" cy="365125"/>
          </a:xfrm>
          <a:solidFill>
            <a:schemeClr val="accent2"/>
          </a:solidFill>
        </p:spPr>
        <p:txBody>
          <a:bodyPr/>
          <a:lstStyle>
            <a:lvl1pPr>
              <a:defRPr>
                <a:solidFill>
                  <a:schemeClr val="accent1"/>
                </a:solidFill>
              </a:defRPr>
            </a:lvl1pPr>
          </a:lstStyle>
          <a:p>
            <a:r>
              <a:rPr lang="fr-FR"/>
              <a:t>REF / AUTRES INFORMATIONS</a:t>
            </a:r>
            <a:endParaRPr lang="fr-CH" dirty="0"/>
          </a:p>
        </p:txBody>
      </p:sp>
      <p:sp>
        <p:nvSpPr>
          <p:cNvPr id="2" name="Espace réservé du texte 8">
            <a:extLst>
              <a:ext uri="{FF2B5EF4-FFF2-40B4-BE49-F238E27FC236}">
                <a16:creationId xmlns:a16="http://schemas.microsoft.com/office/drawing/2014/main" id="{21CAFBAD-5815-796F-18CB-9DD65EF2B4C8}"/>
              </a:ext>
            </a:extLst>
          </p:cNvPr>
          <p:cNvSpPr>
            <a:spLocks noGrp="1" noRot="1" noMove="1" noResize="1" noEditPoints="1" noAdjustHandles="1" noChangeArrowheads="1" noChangeShapeType="1"/>
          </p:cNvSpPr>
          <p:nvPr>
            <p:ph type="body" sz="quarter" idx="14" hasCustomPrompt="1"/>
          </p:nvPr>
        </p:nvSpPr>
        <p:spPr>
          <a:xfrm>
            <a:off x="1170991" y="341347"/>
            <a:ext cx="4675397" cy="731673"/>
          </a:xfrm>
        </p:spPr>
        <p:txBody>
          <a:bodyPr lIns="0" tIns="0" rIns="0" bIns="0"/>
          <a:lstStyle>
            <a:lvl1pPr marL="0" indent="0">
              <a:spcBef>
                <a:spcPts val="0"/>
              </a:spcBef>
              <a:buNone/>
              <a:defRPr sz="1600">
                <a:solidFill>
                  <a:schemeClr val="bg1"/>
                </a:solidFill>
              </a:defRPr>
            </a:lvl1pPr>
          </a:lstStyle>
          <a:p>
            <a:pPr lvl="0"/>
            <a:r>
              <a:rPr lang="fr-FR" dirty="0"/>
              <a:t>Département / Service / Autre entité</a:t>
            </a:r>
          </a:p>
        </p:txBody>
      </p:sp>
      <p:sp>
        <p:nvSpPr>
          <p:cNvPr id="13" name="Titre 1">
            <a:extLst>
              <a:ext uri="{FF2B5EF4-FFF2-40B4-BE49-F238E27FC236}">
                <a16:creationId xmlns:a16="http://schemas.microsoft.com/office/drawing/2014/main" id="{FCA5B78A-50FC-C7DC-CCAF-EC7295D00DD0}"/>
              </a:ext>
            </a:extLst>
          </p:cNvPr>
          <p:cNvSpPr>
            <a:spLocks noGrp="1" noRot="1" noMove="1" noResize="1" noEditPoints="1" noAdjustHandles="1" noChangeArrowheads="1" noChangeShapeType="1"/>
          </p:cNvSpPr>
          <p:nvPr>
            <p:ph type="ctrTitle"/>
          </p:nvPr>
        </p:nvSpPr>
        <p:spPr>
          <a:xfrm>
            <a:off x="2390400" y="2734209"/>
            <a:ext cx="8961813" cy="3142716"/>
          </a:xfrm>
        </p:spPr>
        <p:txBody>
          <a:bodyPr lIns="72000" anchor="t"/>
          <a:lstStyle>
            <a:lvl1pPr algn="l">
              <a:defRPr sz="4400" b="1">
                <a:solidFill>
                  <a:schemeClr val="bg1"/>
                </a:solidFill>
              </a:defRPr>
            </a:lvl1pPr>
          </a:lstStyle>
          <a:p>
            <a:r>
              <a:rPr lang="fr-FR" dirty="0"/>
              <a:t>Modifiez le style du titre</a:t>
            </a:r>
            <a:endParaRPr lang="fr-CH" dirty="0"/>
          </a:p>
        </p:txBody>
      </p:sp>
      <p:sp>
        <p:nvSpPr>
          <p:cNvPr id="14" name="Sous-titre 2">
            <a:extLst>
              <a:ext uri="{FF2B5EF4-FFF2-40B4-BE49-F238E27FC236}">
                <a16:creationId xmlns:a16="http://schemas.microsoft.com/office/drawing/2014/main" id="{EB4CBE4C-3F25-D762-2C09-7AE991990091}"/>
              </a:ext>
            </a:extLst>
          </p:cNvPr>
          <p:cNvSpPr>
            <a:spLocks noGrp="1"/>
          </p:cNvSpPr>
          <p:nvPr>
            <p:ph type="subTitle" idx="1" hasCustomPrompt="1"/>
          </p:nvPr>
        </p:nvSpPr>
        <p:spPr>
          <a:xfrm>
            <a:off x="2390399" y="2262609"/>
            <a:ext cx="8961813" cy="471600"/>
          </a:xfrm>
        </p:spPr>
        <p:txBody>
          <a:bodyPr lIns="72000"/>
          <a:lstStyle>
            <a:lvl1pPr marL="0" indent="0" algn="l">
              <a:buNone/>
              <a:defRPr sz="1800" b="1">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Cliquez pour ajouter en majuscules un SURTITRE / MOT-CLÉ</a:t>
            </a:r>
          </a:p>
        </p:txBody>
      </p:sp>
      <p:sp>
        <p:nvSpPr>
          <p:cNvPr id="15" name="Espace réservé du texte 7">
            <a:extLst>
              <a:ext uri="{FF2B5EF4-FFF2-40B4-BE49-F238E27FC236}">
                <a16:creationId xmlns:a16="http://schemas.microsoft.com/office/drawing/2014/main" id="{56547FE7-DC1B-553A-9BD8-8671A5BD05CF}"/>
              </a:ext>
            </a:extLst>
          </p:cNvPr>
          <p:cNvSpPr>
            <a:spLocks noGrp="1"/>
          </p:cNvSpPr>
          <p:nvPr>
            <p:ph type="body" sz="quarter" idx="15" hasCustomPrompt="1"/>
          </p:nvPr>
        </p:nvSpPr>
        <p:spPr>
          <a:xfrm>
            <a:off x="2388813" y="1729336"/>
            <a:ext cx="8964987" cy="533273"/>
          </a:xfrm>
        </p:spPr>
        <p:txBody>
          <a:bodyPr lIns="0" tIns="72000" rIns="72000" bIns="72000">
            <a:noAutofit/>
          </a:bodyPr>
          <a:lstStyle>
            <a:lvl1pPr marL="0" indent="0">
              <a:spcBef>
                <a:spcPts val="0"/>
              </a:spcBef>
              <a:buNone/>
              <a:defRPr sz="1400" b="1">
                <a:solidFill>
                  <a:schemeClr val="accent1"/>
                </a:solidFill>
              </a:defRPr>
            </a:lvl1pPr>
            <a:lvl2pPr marL="457200" indent="0">
              <a:buNone/>
              <a:defRPr/>
            </a:lvl2pPr>
          </a:lstStyle>
          <a:p>
            <a:pPr lvl="0"/>
            <a:r>
              <a:rPr lang="fr-FR" dirty="0"/>
              <a:t>Cliquez pour ajouter le texte comme cet exemple : CONFÉRENCE DE PRESSE DU DATE (</a:t>
            </a:r>
            <a:r>
              <a:rPr lang="fr-FR" dirty="0" err="1"/>
              <a:t>jj.mm.aa</a:t>
            </a:r>
            <a:r>
              <a:rPr lang="fr-FR" dirty="0"/>
              <a:t>)</a:t>
            </a:r>
          </a:p>
        </p:txBody>
      </p:sp>
      <p:pic>
        <p:nvPicPr>
          <p:cNvPr id="3" name="Image 2">
            <a:extLst>
              <a:ext uri="{FF2B5EF4-FFF2-40B4-BE49-F238E27FC236}">
                <a16:creationId xmlns:a16="http://schemas.microsoft.com/office/drawing/2014/main" id="{DE668230-B95D-A621-7314-B23AEB58C9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0007" y="325120"/>
            <a:ext cx="333217" cy="1087120"/>
          </a:xfrm>
          <a:prstGeom prst="rect">
            <a:avLst/>
          </a:prstGeom>
        </p:spPr>
      </p:pic>
    </p:spTree>
    <p:extLst>
      <p:ext uri="{BB962C8B-B14F-4D97-AF65-F5344CB8AC3E}">
        <p14:creationId xmlns:p14="http://schemas.microsoft.com/office/powerpoint/2010/main" val="32880419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91B5E0F-509A-BCFE-ABB3-C45D7782B54E}"/>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Espace réservé du pied de page 4">
            <a:extLst>
              <a:ext uri="{FF2B5EF4-FFF2-40B4-BE49-F238E27FC236}">
                <a16:creationId xmlns:a16="http://schemas.microsoft.com/office/drawing/2014/main" id="{FFAA4CD8-AFE0-EE76-C066-5A41CE6DBC65}"/>
              </a:ext>
            </a:extLst>
          </p:cNvPr>
          <p:cNvSpPr>
            <a:spLocks noGrp="1"/>
          </p:cNvSpPr>
          <p:nvPr>
            <p:ph type="ftr" sz="quarter" idx="12"/>
          </p:nvPr>
        </p:nvSpPr>
        <p:spPr>
          <a:xfrm rot="16200000">
            <a:off x="-1906429" y="2528238"/>
            <a:ext cx="4572001" cy="365125"/>
          </a:xfrm>
        </p:spPr>
        <p:txBody>
          <a:bodyPr/>
          <a:lstStyle/>
          <a:p>
            <a:r>
              <a:rPr lang="fr-FR" dirty="0"/>
              <a:t>ONGLET INSERTION &gt; BOUTON EN-TÊTE/PIED DE PAGE POUR INSÉRER LE TITRE DE LA PRÉSENTATION EN MAJUSCULES</a:t>
            </a:r>
            <a:endParaRPr lang="fr-CH" dirty="0"/>
          </a:p>
        </p:txBody>
      </p:sp>
      <p:sp>
        <p:nvSpPr>
          <p:cNvPr id="7" name="ZoneTexte 6">
            <a:extLst>
              <a:ext uri="{FF2B5EF4-FFF2-40B4-BE49-F238E27FC236}">
                <a16:creationId xmlns:a16="http://schemas.microsoft.com/office/drawing/2014/main" id="{2E73973A-BAF0-B638-AD0C-E8A4BE006536}"/>
              </a:ext>
            </a:extLst>
          </p:cNvPr>
          <p:cNvSpPr txBox="1">
            <a:spLocks noGrp="1" noRot="1" noMove="1" noResize="1" noEditPoints="1" noAdjustHandles="1" noChangeArrowheads="1" noChangeShapeType="1"/>
          </p:cNvSpPr>
          <p:nvPr userDrawn="1"/>
        </p:nvSpPr>
        <p:spPr>
          <a:xfrm>
            <a:off x="1692000" y="981075"/>
            <a:ext cx="8964987" cy="533400"/>
          </a:xfrm>
          <a:prstGeom prst="rect">
            <a:avLst/>
          </a:prstGeom>
        </p:spPr>
        <p:txBody>
          <a:bodyPr vert="horz" lIns="72000" tIns="72000" rIns="72000" bIns="72000" rtlCol="0">
            <a:noAutofit/>
          </a:bodyPr>
          <a:lstStyle>
            <a:lvl1pPr lvl="0" indent="0">
              <a:lnSpc>
                <a:spcPct val="90000"/>
              </a:lnSpc>
              <a:spcBef>
                <a:spcPts val="0"/>
              </a:spcBef>
              <a:buSzPct val="105000"/>
              <a:buFont typeface="Wingdings" panose="05000000000000000000" pitchFamily="2" charset="2"/>
              <a:buNone/>
              <a:defRPr sz="1400" b="1"/>
            </a:lvl1pPr>
            <a:lvl2pPr indent="0">
              <a:lnSpc>
                <a:spcPct val="90000"/>
              </a:lnSpc>
              <a:spcBef>
                <a:spcPts val="700"/>
              </a:spcBef>
              <a:buSzPct val="105000"/>
              <a:buFont typeface="Arial" panose="020B0604020202020204" pitchFamily="34" charset="0"/>
              <a:buNone/>
              <a:defRPr sz="2000"/>
            </a:lvl2pPr>
            <a:lvl3pPr marL="630000" indent="-180000">
              <a:lnSpc>
                <a:spcPct val="90000"/>
              </a:lnSpc>
              <a:spcBef>
                <a:spcPts val="500"/>
              </a:spcBef>
              <a:buFont typeface="Arial" panose="020B0604020202020204" pitchFamily="34" charset="0"/>
              <a:buChar char="−"/>
              <a:defRPr lang="fr-CH" dirty="0" smtClean="0"/>
            </a:lvl3pPr>
            <a:lvl4pPr marL="630000" indent="-180000">
              <a:lnSpc>
                <a:spcPct val="90000"/>
              </a:lnSpc>
              <a:spcBef>
                <a:spcPts val="500"/>
              </a:spcBef>
              <a:buFont typeface="Arial" panose="020B0604020202020204" pitchFamily="34" charset="0"/>
              <a:buChar char="•"/>
              <a:defRPr sz="1600"/>
            </a:lvl4pPr>
            <a:lvl5pPr marL="630000" indent="-180000">
              <a:lnSpc>
                <a:spcPct val="90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fr-CH" dirty="0"/>
              <a:t>SOMMAIRE</a:t>
            </a:r>
          </a:p>
        </p:txBody>
      </p:sp>
      <p:sp>
        <p:nvSpPr>
          <p:cNvPr id="9" name="Espace réservé du contenu 2">
            <a:extLst>
              <a:ext uri="{FF2B5EF4-FFF2-40B4-BE49-F238E27FC236}">
                <a16:creationId xmlns:a16="http://schemas.microsoft.com/office/drawing/2014/main" id="{35231A62-11A2-9A41-BEBA-11E0564AF25E}"/>
              </a:ext>
            </a:extLst>
          </p:cNvPr>
          <p:cNvSpPr>
            <a:spLocks noGrp="1" noRot="1" noMove="1" noResize="1" noEditPoints="1" noAdjustHandles="1" noChangeArrowheads="1" noChangeShapeType="1"/>
          </p:cNvSpPr>
          <p:nvPr>
            <p:ph idx="1"/>
          </p:nvPr>
        </p:nvSpPr>
        <p:spPr>
          <a:xfrm>
            <a:off x="2388637" y="1866900"/>
            <a:ext cx="8965162" cy="4298950"/>
          </a:xfrm>
        </p:spPr>
        <p:txBody>
          <a:bodyPr/>
          <a:lstStyle>
            <a:lvl1pPr marL="1077913" indent="-1077913">
              <a:spcBef>
                <a:spcPts val="2400"/>
              </a:spcBef>
              <a:buClr>
                <a:schemeClr val="accent2"/>
              </a:buClr>
              <a:buSzPct val="200000"/>
              <a:buFont typeface="+mj-lt"/>
              <a:buAutoNum type="arabicPeriod"/>
              <a:defRPr>
                <a:latin typeface="+mj-lt"/>
              </a:defRPr>
            </a:lvl1pPr>
            <a:lvl2pPr marL="270000" indent="0">
              <a:buNone/>
              <a:defRPr/>
            </a:lvl2pPr>
            <a:lvl3pPr>
              <a:defRPr lang="fr-CH" sz="18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p:txBody>
      </p:sp>
      <p:pic>
        <p:nvPicPr>
          <p:cNvPr id="2" name="Image 1">
            <a:extLst>
              <a:ext uri="{FF2B5EF4-FFF2-40B4-BE49-F238E27FC236}">
                <a16:creationId xmlns:a16="http://schemas.microsoft.com/office/drawing/2014/main" id="{5513F272-C106-2CEE-32F7-6DA91B0CA8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18261683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ommaire 2 colonnes">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12AC-19A4-9E39-45AA-AA756FF535B0}"/>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Espace réservé du pied de page 4">
            <a:extLst>
              <a:ext uri="{FF2B5EF4-FFF2-40B4-BE49-F238E27FC236}">
                <a16:creationId xmlns:a16="http://schemas.microsoft.com/office/drawing/2014/main" id="{FFAA4CD8-AFE0-EE76-C066-5A41CE6DBC65}"/>
              </a:ext>
            </a:extLst>
          </p:cNvPr>
          <p:cNvSpPr>
            <a:spLocks noGrp="1"/>
          </p:cNvSpPr>
          <p:nvPr>
            <p:ph type="ftr" sz="quarter" idx="12"/>
          </p:nvPr>
        </p:nvSpPr>
        <p:spPr>
          <a:xfrm rot="16200000">
            <a:off x="-1906429" y="2528238"/>
            <a:ext cx="4572001" cy="365125"/>
          </a:xfrm>
        </p:spPr>
        <p:txBody>
          <a:bodyPr/>
          <a:lstStyle/>
          <a:p>
            <a:r>
              <a:rPr lang="fr-FR" dirty="0"/>
              <a:t>ONGLET INSERTION &gt; BOUTON EN-TÊTE/PIED DE PAGE POUR INSÉRER LE TITRE DE LA PRÉSENTATION EN MAJUSCULES</a:t>
            </a:r>
            <a:endParaRPr lang="fr-CH" dirty="0"/>
          </a:p>
        </p:txBody>
      </p:sp>
      <p:sp>
        <p:nvSpPr>
          <p:cNvPr id="7" name="ZoneTexte 6">
            <a:extLst>
              <a:ext uri="{FF2B5EF4-FFF2-40B4-BE49-F238E27FC236}">
                <a16:creationId xmlns:a16="http://schemas.microsoft.com/office/drawing/2014/main" id="{2E73973A-BAF0-B638-AD0C-E8A4BE006536}"/>
              </a:ext>
            </a:extLst>
          </p:cNvPr>
          <p:cNvSpPr txBox="1">
            <a:spLocks noGrp="1" noRot="1" noMove="1" noResize="1" noEditPoints="1" noAdjustHandles="1" noChangeArrowheads="1" noChangeShapeType="1"/>
          </p:cNvSpPr>
          <p:nvPr userDrawn="1"/>
        </p:nvSpPr>
        <p:spPr>
          <a:xfrm>
            <a:off x="1692000" y="981075"/>
            <a:ext cx="8964987" cy="533400"/>
          </a:xfrm>
          <a:prstGeom prst="rect">
            <a:avLst/>
          </a:prstGeom>
        </p:spPr>
        <p:txBody>
          <a:bodyPr vert="horz" lIns="72000" tIns="72000" rIns="72000" bIns="72000" rtlCol="0">
            <a:noAutofit/>
          </a:bodyPr>
          <a:lstStyle>
            <a:lvl1pPr lvl="0" indent="0">
              <a:lnSpc>
                <a:spcPct val="90000"/>
              </a:lnSpc>
              <a:spcBef>
                <a:spcPts val="0"/>
              </a:spcBef>
              <a:buSzPct val="105000"/>
              <a:buFont typeface="Wingdings" panose="05000000000000000000" pitchFamily="2" charset="2"/>
              <a:buNone/>
              <a:defRPr sz="1400" b="1"/>
            </a:lvl1pPr>
            <a:lvl2pPr indent="0">
              <a:lnSpc>
                <a:spcPct val="90000"/>
              </a:lnSpc>
              <a:spcBef>
                <a:spcPts val="700"/>
              </a:spcBef>
              <a:buSzPct val="105000"/>
              <a:buFont typeface="Arial" panose="020B0604020202020204" pitchFamily="34" charset="0"/>
              <a:buNone/>
              <a:defRPr sz="2000"/>
            </a:lvl2pPr>
            <a:lvl3pPr marL="630000" indent="-180000">
              <a:lnSpc>
                <a:spcPct val="90000"/>
              </a:lnSpc>
              <a:spcBef>
                <a:spcPts val="500"/>
              </a:spcBef>
              <a:buFont typeface="Arial" panose="020B0604020202020204" pitchFamily="34" charset="0"/>
              <a:buChar char="−"/>
              <a:defRPr lang="fr-CH" dirty="0" smtClean="0"/>
            </a:lvl3pPr>
            <a:lvl4pPr marL="630000" indent="-180000">
              <a:lnSpc>
                <a:spcPct val="90000"/>
              </a:lnSpc>
              <a:spcBef>
                <a:spcPts val="500"/>
              </a:spcBef>
              <a:buFont typeface="Arial" panose="020B0604020202020204" pitchFamily="34" charset="0"/>
              <a:buChar char="•"/>
              <a:defRPr sz="1600"/>
            </a:lvl4pPr>
            <a:lvl5pPr marL="630000" indent="-180000">
              <a:lnSpc>
                <a:spcPct val="90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fr-CH" dirty="0"/>
              <a:t>SOMMAIRE</a:t>
            </a:r>
          </a:p>
        </p:txBody>
      </p:sp>
      <p:sp>
        <p:nvSpPr>
          <p:cNvPr id="9" name="Espace réservé du contenu 2">
            <a:extLst>
              <a:ext uri="{FF2B5EF4-FFF2-40B4-BE49-F238E27FC236}">
                <a16:creationId xmlns:a16="http://schemas.microsoft.com/office/drawing/2014/main" id="{35231A62-11A2-9A41-BEBA-11E0564AF25E}"/>
              </a:ext>
            </a:extLst>
          </p:cNvPr>
          <p:cNvSpPr>
            <a:spLocks noGrp="1" noRot="1" noMove="1" noResize="1" noEditPoints="1" noAdjustHandles="1" noChangeArrowheads="1" noChangeShapeType="1"/>
          </p:cNvSpPr>
          <p:nvPr>
            <p:ph idx="1"/>
          </p:nvPr>
        </p:nvSpPr>
        <p:spPr>
          <a:xfrm>
            <a:off x="1692001" y="1866900"/>
            <a:ext cx="9660212" cy="4298950"/>
          </a:xfrm>
        </p:spPr>
        <p:txBody>
          <a:bodyPr numCol="2" spcCol="720000"/>
          <a:lstStyle>
            <a:lvl1pPr marL="1077913" indent="-1077913">
              <a:spcBef>
                <a:spcPts val="2400"/>
              </a:spcBef>
              <a:buClr>
                <a:schemeClr val="accent2"/>
              </a:buClr>
              <a:buSzPct val="200000"/>
              <a:buFont typeface="+mj-lt"/>
              <a:buAutoNum type="arabicPeriod"/>
              <a:defRPr>
                <a:latin typeface="+mj-lt"/>
              </a:defRPr>
            </a:lvl1pPr>
            <a:lvl2pPr marL="270000" indent="0">
              <a:buNone/>
              <a:defRPr/>
            </a:lvl2pPr>
            <a:lvl3pPr>
              <a:defRPr lang="fr-CH" sz="18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p:txBody>
      </p:sp>
      <p:pic>
        <p:nvPicPr>
          <p:cNvPr id="3" name="Image 2">
            <a:extLst>
              <a:ext uri="{FF2B5EF4-FFF2-40B4-BE49-F238E27FC236}">
                <a16:creationId xmlns:a16="http://schemas.microsoft.com/office/drawing/2014/main" id="{13D30E66-FFA5-26DE-4DB5-4F739920EA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2900113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de section">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97E9DD-E993-1C2E-5DDD-1FFAD05E4AF8}"/>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3" name="Espace réservé du texte 2">
            <a:extLst>
              <a:ext uri="{FF2B5EF4-FFF2-40B4-BE49-F238E27FC236}">
                <a16:creationId xmlns:a16="http://schemas.microsoft.com/office/drawing/2014/main" id="{B0D08C6D-2BD1-F5BB-3F55-B6923F8DC670}"/>
              </a:ext>
            </a:extLst>
          </p:cNvPr>
          <p:cNvSpPr>
            <a:spLocks noGrp="1" noRot="1" noMove="1" noResize="1" noEditPoints="1" noAdjustHandles="1" noChangeArrowheads="1" noChangeShapeType="1"/>
          </p:cNvSpPr>
          <p:nvPr>
            <p:ph type="body" idx="1"/>
          </p:nvPr>
        </p:nvSpPr>
        <p:spPr>
          <a:xfrm>
            <a:off x="2385636" y="3429000"/>
            <a:ext cx="8961814" cy="2736849"/>
          </a:xfrm>
        </p:spPr>
        <p:txBody>
          <a:bodyPr/>
          <a:lstStyle>
            <a:lvl1pPr marL="0" indent="0">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5" name="Espace réservé du pied de page 4">
            <a:extLst>
              <a:ext uri="{FF2B5EF4-FFF2-40B4-BE49-F238E27FC236}">
                <a16:creationId xmlns:a16="http://schemas.microsoft.com/office/drawing/2014/main" id="{CE3064CE-B9DE-986A-17D6-BF8B1C673A29}"/>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9" name="Titre 1">
            <a:extLst>
              <a:ext uri="{FF2B5EF4-FFF2-40B4-BE49-F238E27FC236}">
                <a16:creationId xmlns:a16="http://schemas.microsoft.com/office/drawing/2014/main" id="{6355708E-F8A6-D99C-99E0-DE5277A48710}"/>
              </a:ext>
            </a:extLst>
          </p:cNvPr>
          <p:cNvSpPr>
            <a:spLocks noGrp="1" noRot="1" noMove="1" noResize="1" noEditPoints="1" noAdjustHandles="1" noChangeArrowheads="1" noChangeShapeType="1"/>
          </p:cNvSpPr>
          <p:nvPr>
            <p:ph type="ctrTitle"/>
          </p:nvPr>
        </p:nvSpPr>
        <p:spPr>
          <a:xfrm>
            <a:off x="2390400" y="1997528"/>
            <a:ext cx="8961813" cy="1415143"/>
          </a:xfrm>
          <a:prstGeom prst="rect">
            <a:avLst/>
          </a:prstGeom>
        </p:spPr>
        <p:txBody>
          <a:bodyPr anchor="b"/>
          <a:lstStyle>
            <a:lvl1pPr algn="l">
              <a:defRPr sz="4400" b="0">
                <a:solidFill>
                  <a:schemeClr val="bg1"/>
                </a:solidFill>
              </a:defRPr>
            </a:lvl1pPr>
          </a:lstStyle>
          <a:p>
            <a:r>
              <a:rPr lang="fr-FR" dirty="0"/>
              <a:t>Modifiez le style du titre</a:t>
            </a:r>
            <a:endParaRPr lang="fr-CH" dirty="0"/>
          </a:p>
        </p:txBody>
      </p:sp>
      <p:sp>
        <p:nvSpPr>
          <p:cNvPr id="11" name="Espace réservé du texte 10">
            <a:extLst>
              <a:ext uri="{FF2B5EF4-FFF2-40B4-BE49-F238E27FC236}">
                <a16:creationId xmlns:a16="http://schemas.microsoft.com/office/drawing/2014/main" id="{F463F764-5095-EF02-A8EE-5AAEBAD6FA6C}"/>
              </a:ext>
            </a:extLst>
          </p:cNvPr>
          <p:cNvSpPr>
            <a:spLocks noGrp="1" noRot="1" noMove="1" noResize="1" noEditPoints="1" noAdjustHandles="1" noChangeArrowheads="1" noChangeShapeType="1"/>
          </p:cNvSpPr>
          <p:nvPr>
            <p:ph type="body" sz="quarter" idx="12" hasCustomPrompt="1"/>
          </p:nvPr>
        </p:nvSpPr>
        <p:spPr>
          <a:xfrm>
            <a:off x="2385636" y="466851"/>
            <a:ext cx="2480278" cy="1514348"/>
          </a:xfrm>
          <a:noFill/>
        </p:spPr>
        <p:txBody>
          <a:bodyPr wrap="square" lIns="72000" tIns="72000" rIns="72000" bIns="72000" rtlCol="0" anchor="b">
            <a:noAutofit/>
          </a:bodyPr>
          <a:lstStyle>
            <a:lvl1pPr marL="0" indent="0">
              <a:lnSpc>
                <a:spcPct val="100000"/>
              </a:lnSpc>
              <a:spcBef>
                <a:spcPts val="0"/>
              </a:spcBef>
              <a:buNone/>
              <a:defRPr lang="fr-FR" sz="9600" b="0" dirty="0" smtClean="0">
                <a:solidFill>
                  <a:schemeClr val="bg1"/>
                </a:solidFill>
                <a:effectLst/>
                <a:latin typeface="+mj-lt"/>
              </a:defRPr>
            </a:lvl1pPr>
          </a:lstStyle>
          <a:p>
            <a:pPr marL="0" lvl="0"/>
            <a:r>
              <a:rPr lang="fr-FR" dirty="0"/>
              <a:t>1.</a:t>
            </a:r>
          </a:p>
        </p:txBody>
      </p:sp>
      <p:pic>
        <p:nvPicPr>
          <p:cNvPr id="4" name="Image 3">
            <a:extLst>
              <a:ext uri="{FF2B5EF4-FFF2-40B4-BE49-F238E27FC236}">
                <a16:creationId xmlns:a16="http://schemas.microsoft.com/office/drawing/2014/main" id="{16B7EE02-11E8-D1EE-D3A5-CE2D40DF2C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20036218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24B7F8-8672-E6FE-BDBD-BB9AD43092F9}"/>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80508162-D050-FA80-8351-3B4E3931AB5D}"/>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09CB9B5A-9142-E472-9961-207A7A2C5F4D}"/>
              </a:ext>
            </a:extLst>
          </p:cNvPr>
          <p:cNvSpPr>
            <a:spLocks noGrp="1" noRot="1" noMove="1" noResize="1" noEditPoints="1" noAdjustHandles="1" noChangeArrowheads="1" noChangeShapeType="1"/>
          </p:cNvSpPr>
          <p:nvPr>
            <p:ph idx="1"/>
          </p:nvPr>
        </p:nvSpPr>
        <p:spPr>
          <a:xfrm>
            <a:off x="2388637" y="2276475"/>
            <a:ext cx="8965162" cy="3889375"/>
          </a:xfrm>
        </p:spPr>
        <p:txBody>
          <a:bodyPr/>
          <a:lstStyle>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4" name="Espace réservé de la date 3">
            <a:extLst>
              <a:ext uri="{FF2B5EF4-FFF2-40B4-BE49-F238E27FC236}">
                <a16:creationId xmlns:a16="http://schemas.microsoft.com/office/drawing/2014/main" id="{0948AF2B-2ABD-5CCB-2489-8C168E63B4CB}"/>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dirty="0"/>
          </a:p>
        </p:txBody>
      </p:sp>
      <p:sp>
        <p:nvSpPr>
          <p:cNvPr id="5" name="Espace réservé du pied de page 4">
            <a:extLst>
              <a:ext uri="{FF2B5EF4-FFF2-40B4-BE49-F238E27FC236}">
                <a16:creationId xmlns:a16="http://schemas.microsoft.com/office/drawing/2014/main" id="{B04A462B-7315-EE3D-EB03-A9B77464D4DC}"/>
              </a:ext>
            </a:extLst>
          </p:cNvPr>
          <p:cNvSpPr>
            <a:spLocks noGrp="1"/>
          </p:cNvSpPr>
          <p:nvPr>
            <p:ph type="ftr" sz="quarter" idx="11"/>
          </p:nvPr>
        </p:nvSpPr>
        <p:spPr>
          <a:xfrm rot="16200000">
            <a:off x="-189626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6" name="Espace réservé du numéro de diapositive 5">
            <a:extLst>
              <a:ext uri="{FF2B5EF4-FFF2-40B4-BE49-F238E27FC236}">
                <a16:creationId xmlns:a16="http://schemas.microsoft.com/office/drawing/2014/main" id="{B8D0211F-D980-5A70-2106-ACF3F6447939}"/>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8" name="Espace réservé du texte 7">
            <a:extLst>
              <a:ext uri="{FF2B5EF4-FFF2-40B4-BE49-F238E27FC236}">
                <a16:creationId xmlns:a16="http://schemas.microsoft.com/office/drawing/2014/main" id="{31401CE1-B24F-59CA-7D13-25BA1B8B2952}"/>
              </a:ext>
            </a:extLst>
          </p:cNvPr>
          <p:cNvSpPr>
            <a:spLocks noGrp="1" noRot="1" noMove="1" noResize="1" noEditPoints="1" noAdjustHandles="1" noChangeArrowheads="1" noChangeShapeType="1"/>
          </p:cNvSpPr>
          <p:nvPr>
            <p:ph type="body" sz="quarter" idx="13"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9" name="Espace réservé du texte 13">
            <a:extLst>
              <a:ext uri="{FF2B5EF4-FFF2-40B4-BE49-F238E27FC236}">
                <a16:creationId xmlns:a16="http://schemas.microsoft.com/office/drawing/2014/main" id="{5233BF3C-D7F3-E85F-96BB-56F85924247F}"/>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0" name="Image 9">
            <a:extLst>
              <a:ext uri="{FF2B5EF4-FFF2-40B4-BE49-F238E27FC236}">
                <a16:creationId xmlns:a16="http://schemas.microsoft.com/office/drawing/2014/main" id="{80044D16-2997-5AD1-DA26-5FCBA8F27C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30277178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4147256-8D86-9018-B8E0-23493A6758B8}"/>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0" name="Espace réservé du texte 7">
            <a:extLst>
              <a:ext uri="{FF2B5EF4-FFF2-40B4-BE49-F238E27FC236}">
                <a16:creationId xmlns:a16="http://schemas.microsoft.com/office/drawing/2014/main" id="{18BAD95B-2F68-1AE9-3FFA-6A7F18B6023A}"/>
              </a:ext>
            </a:extLst>
          </p:cNvPr>
          <p:cNvSpPr>
            <a:spLocks noGrp="1" noRot="1" noMove="1" noResize="1" noEditPoints="1" noAdjustHandles="1" noChangeArrowheads="1" noChangeShapeType="1"/>
          </p:cNvSpPr>
          <p:nvPr>
            <p:ph type="body" sz="quarter" idx="13"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2276475"/>
            <a:ext cx="4561114" cy="3889375"/>
          </a:xfrm>
        </p:spPr>
        <p:txBody>
          <a:bodyPr/>
          <a:lstStyle>
            <a:lvl2pPr>
              <a:defRPr sz="2000"/>
            </a:lvl2pPr>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4" name="Espace réservé du contenu 3">
            <a:extLst>
              <a:ext uri="{FF2B5EF4-FFF2-40B4-BE49-F238E27FC236}">
                <a16:creationId xmlns:a16="http://schemas.microsoft.com/office/drawing/2014/main" id="{F6B2B6C6-5D26-9CD6-FE53-3140BEF3F1FB}"/>
              </a:ext>
            </a:extLst>
          </p:cNvPr>
          <p:cNvSpPr>
            <a:spLocks noGrp="1" noRot="1" noMove="1" noResize="1" noEditPoints="1" noAdjustHandles="1" noChangeArrowheads="1" noChangeShapeType="1"/>
          </p:cNvSpPr>
          <p:nvPr>
            <p:ph sz="half" idx="2"/>
          </p:nvPr>
        </p:nvSpPr>
        <p:spPr>
          <a:xfrm>
            <a:off x="6792686" y="2276475"/>
            <a:ext cx="4561114" cy="3889375"/>
          </a:xfrm>
        </p:spPr>
        <p:txBody>
          <a:bodyPr/>
          <a:lstStyle>
            <a:lvl2pPr>
              <a:defRPr sz="2000"/>
            </a:lvl2pPr>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7" name="Espace réservé du numéro de diapositive 6">
            <a:extLst>
              <a:ext uri="{FF2B5EF4-FFF2-40B4-BE49-F238E27FC236}">
                <a16:creationId xmlns:a16="http://schemas.microsoft.com/office/drawing/2014/main" id="{27EBCF07-3293-F16F-BDD2-2FC0153A57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8" name="Espace réservé du texte 13">
            <a:extLst>
              <a:ext uri="{FF2B5EF4-FFF2-40B4-BE49-F238E27FC236}">
                <a16:creationId xmlns:a16="http://schemas.microsoft.com/office/drawing/2014/main" id="{47AFF647-A21E-1830-A7D0-C25BAEFD152F}"/>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2" name="Image 11">
            <a:extLst>
              <a:ext uri="{FF2B5EF4-FFF2-40B4-BE49-F238E27FC236}">
                <a16:creationId xmlns:a16="http://schemas.microsoft.com/office/drawing/2014/main" id="{CC77F622-4EF1-87B6-AE9E-20CEFB593D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25932087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e + Image sans fond">
    <p:bg>
      <p:bgPr>
        <a:solidFill>
          <a:schemeClr val="accent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A1C697-B527-87EB-1849-A0B810D077B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399" y="252413"/>
            <a:ext cx="4561113" cy="1325563"/>
          </a:xfrm>
          <a:prstGeom prst="rect">
            <a:avLst/>
          </a:prstGeom>
        </p:spPr>
        <p:txBody>
          <a:bodyPr/>
          <a:lstStyle>
            <a:lvl1pPr algn="ctr">
              <a:defRPr/>
            </a:lvl1p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1797748"/>
            <a:ext cx="4561114" cy="4368102"/>
          </a:xfrm>
        </p:spPr>
        <p:txBody>
          <a:bodyPr/>
          <a:lstStyle>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9626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7" name="Espace réservé du numéro de diapositive 6">
            <a:extLst>
              <a:ext uri="{FF2B5EF4-FFF2-40B4-BE49-F238E27FC236}">
                <a16:creationId xmlns:a16="http://schemas.microsoft.com/office/drawing/2014/main" id="{27EBCF07-3293-F16F-BDD2-2FC0153A57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13" name="Espace réservé pour une image  12">
            <a:extLst>
              <a:ext uri="{FF2B5EF4-FFF2-40B4-BE49-F238E27FC236}">
                <a16:creationId xmlns:a16="http://schemas.microsoft.com/office/drawing/2014/main" id="{9EA9E1BA-A160-90AF-BEFD-EF63F38BB1CF}"/>
              </a:ext>
            </a:extLst>
          </p:cNvPr>
          <p:cNvSpPr>
            <a:spLocks noGrp="1" noRot="1" noMove="1" noResize="1" noEditPoints="1" noAdjustHandles="1" noChangeArrowheads="1" noChangeShapeType="1"/>
          </p:cNvSpPr>
          <p:nvPr>
            <p:ph type="pic" sz="quarter" idx="13" hasCustomPrompt="1"/>
          </p:nvPr>
        </p:nvSpPr>
        <p:spPr>
          <a:xfrm>
            <a:off x="6792685" y="252413"/>
            <a:ext cx="4559527" cy="5913437"/>
          </a:xfrm>
        </p:spPr>
        <p:txBody>
          <a:bodyPr lIns="540000" tIns="1800000" rIns="540000" anchor="t"/>
          <a:lstStyle>
            <a:lvl1pPr marL="0" indent="0" algn="ctr">
              <a:buNone/>
              <a:defRPr sz="2000" i="1"/>
            </a:lvl1pPr>
          </a:lstStyle>
          <a:p>
            <a:r>
              <a:rPr lang="fr-CH" dirty="0"/>
              <a:t>Cliquez sur l’icône pour ajouter une image</a:t>
            </a:r>
          </a:p>
        </p:txBody>
      </p:sp>
      <p:sp>
        <p:nvSpPr>
          <p:cNvPr id="8" name="Espace réservé du texte 13">
            <a:extLst>
              <a:ext uri="{FF2B5EF4-FFF2-40B4-BE49-F238E27FC236}">
                <a16:creationId xmlns:a16="http://schemas.microsoft.com/office/drawing/2014/main" id="{1CD58409-308B-3D53-055C-8B1021D6598E}"/>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0" name="Image 9">
            <a:extLst>
              <a:ext uri="{FF2B5EF4-FFF2-40B4-BE49-F238E27FC236}">
                <a16:creationId xmlns:a16="http://schemas.microsoft.com/office/drawing/2014/main" id="{22E2F345-B00A-DD08-702D-B2D5A260C3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6338748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e + Image avec fond">
    <p:bg>
      <p:bgPr>
        <a:solidFill>
          <a:schemeClr val="accent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237400-2C79-7CD9-26DC-452CC393CDD2}"/>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399" y="252413"/>
            <a:ext cx="4561113" cy="1325563"/>
          </a:xfrm>
          <a:prstGeom prst="rect">
            <a:avLst/>
          </a:prstGeom>
        </p:spPr>
        <p:txBody>
          <a:bodyPr/>
          <a:lstStyle>
            <a:lvl1pPr algn="ctr">
              <a:defRPr>
                <a:solidFill>
                  <a:schemeClr val="bg1"/>
                </a:solidFill>
              </a:defRPr>
            </a:lvl1p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1797748"/>
            <a:ext cx="4561114" cy="4368102"/>
          </a:xfrm>
        </p:spPr>
        <p:txBody>
          <a:bodyPr/>
          <a:lstStyle>
            <a:lvl1pPr>
              <a:defRPr>
                <a:solidFill>
                  <a:schemeClr val="bg1"/>
                </a:solidFill>
              </a:defRPr>
            </a:lvl1pPr>
            <a:lvl2pPr>
              <a:defRPr>
                <a:solidFill>
                  <a:schemeClr val="bg1"/>
                </a:solidFill>
              </a:defRPr>
            </a:lvl2pPr>
            <a:lvl3pPr>
              <a:defRPr lang="fr-CH" sz="1600" kern="1200" dirty="0" smtClean="0">
                <a:solidFill>
                  <a:schemeClr val="bg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1658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Espace réservé du numéro de diapositive 6">
            <a:extLst>
              <a:ext uri="{FF2B5EF4-FFF2-40B4-BE49-F238E27FC236}">
                <a16:creationId xmlns:a16="http://schemas.microsoft.com/office/drawing/2014/main" id="{27EBCF07-3293-F16F-BDD2-2FC0153A57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13" name="Espace réservé pour une image  12">
            <a:extLst>
              <a:ext uri="{FF2B5EF4-FFF2-40B4-BE49-F238E27FC236}">
                <a16:creationId xmlns:a16="http://schemas.microsoft.com/office/drawing/2014/main" id="{9EA9E1BA-A160-90AF-BEFD-EF63F38BB1CF}"/>
              </a:ext>
            </a:extLst>
          </p:cNvPr>
          <p:cNvSpPr>
            <a:spLocks noGrp="1" noRot="1" noMove="1" noResize="1" noEditPoints="1" noAdjustHandles="1" noChangeArrowheads="1" noChangeShapeType="1"/>
          </p:cNvSpPr>
          <p:nvPr>
            <p:ph type="pic" sz="quarter" idx="13" hasCustomPrompt="1"/>
          </p:nvPr>
        </p:nvSpPr>
        <p:spPr>
          <a:xfrm>
            <a:off x="6792685" y="252413"/>
            <a:ext cx="4559527" cy="5913437"/>
          </a:xfrm>
        </p:spPr>
        <p:txBody>
          <a:bodyPr lIns="540000" tIns="1800000" rIns="540000" anchor="t"/>
          <a:lstStyle>
            <a:lvl1pPr marL="0" indent="0" algn="ctr">
              <a:buNone/>
              <a:defRPr sz="2000" i="1">
                <a:solidFill>
                  <a:schemeClr val="bg1"/>
                </a:solidFill>
              </a:defRPr>
            </a:lvl1pPr>
          </a:lstStyle>
          <a:p>
            <a:r>
              <a:rPr lang="fr-CH" dirty="0"/>
              <a:t>Cliquez sur l’icône pour ajouter une image</a:t>
            </a:r>
          </a:p>
        </p:txBody>
      </p:sp>
      <p:sp>
        <p:nvSpPr>
          <p:cNvPr id="4" name="Espace réservé du texte 13">
            <a:extLst>
              <a:ext uri="{FF2B5EF4-FFF2-40B4-BE49-F238E27FC236}">
                <a16:creationId xmlns:a16="http://schemas.microsoft.com/office/drawing/2014/main" id="{39A3D6E6-0D3F-C327-79DD-865F2EE36366}"/>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8" name="Image 7">
            <a:extLst>
              <a:ext uri="{FF2B5EF4-FFF2-40B4-BE49-F238E27FC236}">
                <a16:creationId xmlns:a16="http://schemas.microsoft.com/office/drawing/2014/main" id="{5D05AB0C-28C3-10F6-1542-593C806726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019281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e + Image pleine page">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8C7843-5A87-8409-62EE-93015FD3D455}"/>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9626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p:cNvSpPr>
          <p:nvPr>
            <p:ph type="pic" sz="quarter" idx="13" hasCustomPrompt="1"/>
          </p:nvPr>
        </p:nvSpPr>
        <p:spPr>
          <a:xfrm>
            <a:off x="982663" y="1939715"/>
            <a:ext cx="11209337" cy="4918285"/>
          </a:xfrm>
        </p:spPr>
        <p:txBody>
          <a:bodyPr lIns="540000" tIns="1800000" rIns="540000" anchor="t"/>
          <a:lstStyle>
            <a:lvl1pPr marL="0" indent="0" algn="ctr">
              <a:buNone/>
              <a:defRPr sz="2000" i="1"/>
            </a:lvl1pPr>
          </a:lstStyle>
          <a:p>
            <a:r>
              <a:rPr lang="fr-CH" dirty="0"/>
              <a:t>Cliquez sur l’icône pour ajouter une image</a:t>
            </a:r>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0" name="Espace réservé du texte 2">
            <a:extLst>
              <a:ext uri="{FF2B5EF4-FFF2-40B4-BE49-F238E27FC236}">
                <a16:creationId xmlns:a16="http://schemas.microsoft.com/office/drawing/2014/main" id="{E917044F-22B0-FA3E-8B8E-976AC3BC160C}"/>
              </a:ext>
            </a:extLst>
          </p:cNvPr>
          <p:cNvSpPr>
            <a:spLocks noGrp="1" noRot="1" noMove="1" noResize="1" noEditPoints="1" noAdjustHandles="1" noChangeArrowheads="1" noChangeShapeType="1"/>
          </p:cNvSpPr>
          <p:nvPr>
            <p:ph type="body" idx="1"/>
          </p:nvPr>
        </p:nvSpPr>
        <p:spPr>
          <a:xfrm>
            <a:off x="1692000" y="723900"/>
            <a:ext cx="9661800" cy="996043"/>
          </a:xfrm>
        </p:spPr>
        <p:txBody>
          <a:bodyPr/>
          <a:lstStyle>
            <a:lvl1pPr marL="0" indent="0">
              <a:lnSpc>
                <a:spcPct val="100000"/>
              </a:lnSpc>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pic>
        <p:nvPicPr>
          <p:cNvPr id="3" name="Image 2">
            <a:extLst>
              <a:ext uri="{FF2B5EF4-FFF2-40B4-BE49-F238E27FC236}">
                <a16:creationId xmlns:a16="http://schemas.microsoft.com/office/drawing/2014/main" id="{47B77EE8-18BC-6BA8-E6B2-F6F77E7E04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7671361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ge pleine page">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667E7F-621D-3816-7C8F-3D678DC31A51}"/>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bg1"/>
                </a:solidFill>
              </a:defRPr>
            </a:lvl1p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p:cNvSpPr>
          <p:nvPr>
            <p:ph type="pic" sz="quarter" idx="13" hasCustomPrompt="1"/>
          </p:nvPr>
        </p:nvSpPr>
        <p:spPr>
          <a:xfrm>
            <a:off x="741681" y="1"/>
            <a:ext cx="11450320" cy="6858000"/>
          </a:xfrm>
        </p:spPr>
        <p:txBody>
          <a:bodyPr lIns="540000" tIns="2520000" rIns="540000" anchor="t"/>
          <a:lstStyle>
            <a:lvl1pPr marL="0" indent="0" algn="ctr">
              <a:buNone/>
              <a:defRPr sz="2000" i="1"/>
            </a:lvl1pPr>
          </a:lstStyle>
          <a:p>
            <a:r>
              <a:rPr lang="fr-CH" dirty="0"/>
              <a:t>Cliquez sur l’icône pour ajouter une image</a:t>
            </a:r>
          </a:p>
        </p:txBody>
      </p:sp>
      <p:pic>
        <p:nvPicPr>
          <p:cNvPr id="3" name="Image 2">
            <a:extLst>
              <a:ext uri="{FF2B5EF4-FFF2-40B4-BE49-F238E27FC236}">
                <a16:creationId xmlns:a16="http://schemas.microsoft.com/office/drawing/2014/main" id="{58655E59-3877-265D-5A12-6D013DC466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15481084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 colonnes + Images rondes">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8BEB7C-C678-23CA-D6DE-1F49BA47A80D}"/>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Espace réservé pour une image  2">
            <a:extLst>
              <a:ext uri="{FF2B5EF4-FFF2-40B4-BE49-F238E27FC236}">
                <a16:creationId xmlns:a16="http://schemas.microsoft.com/office/drawing/2014/main" id="{742EC54F-D704-CE4E-0907-3A8F3D540AC1}"/>
              </a:ext>
            </a:extLst>
          </p:cNvPr>
          <p:cNvSpPr>
            <a:spLocks noGrp="1" noRot="1" noMove="1" noResize="1" noEditPoints="1" noAdjustHandles="1" noChangeArrowheads="1" noChangeShapeType="1"/>
          </p:cNvSpPr>
          <p:nvPr>
            <p:ph type="pic" sz="quarter" idx="15" hasCustomPrompt="1"/>
          </p:nvPr>
        </p:nvSpPr>
        <p:spPr>
          <a:xfrm>
            <a:off x="1692275" y="1343932"/>
            <a:ext cx="1835150" cy="1835150"/>
          </a:xfrm>
          <a:prstGeom prst="ellipse">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5" name="Espace réservé pour une image  2">
            <a:extLst>
              <a:ext uri="{FF2B5EF4-FFF2-40B4-BE49-F238E27FC236}">
                <a16:creationId xmlns:a16="http://schemas.microsoft.com/office/drawing/2014/main" id="{61EFA036-61CE-C8A4-8061-160BD64C06A1}"/>
              </a:ext>
            </a:extLst>
          </p:cNvPr>
          <p:cNvSpPr>
            <a:spLocks noGrp="1" noRot="1" noMove="1" noResize="1" noEditPoints="1" noAdjustHandles="1" noChangeArrowheads="1" noChangeShapeType="1"/>
          </p:cNvSpPr>
          <p:nvPr>
            <p:ph type="pic" sz="quarter" idx="16" hasCustomPrompt="1"/>
          </p:nvPr>
        </p:nvSpPr>
        <p:spPr>
          <a:xfrm>
            <a:off x="9518650" y="1343932"/>
            <a:ext cx="1835150" cy="1835150"/>
          </a:xfrm>
          <a:prstGeom prst="ellipse">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7" name="Espace réservé pour une image  2">
            <a:extLst>
              <a:ext uri="{FF2B5EF4-FFF2-40B4-BE49-F238E27FC236}">
                <a16:creationId xmlns:a16="http://schemas.microsoft.com/office/drawing/2014/main" id="{26170BB0-DDA3-C21B-4FD5-D44DC8A44011}"/>
              </a:ext>
            </a:extLst>
          </p:cNvPr>
          <p:cNvSpPr>
            <a:spLocks noGrp="1" noRot="1" noMove="1" noResize="1" noEditPoints="1" noAdjustHandles="1" noChangeArrowheads="1" noChangeShapeType="1"/>
          </p:cNvSpPr>
          <p:nvPr>
            <p:ph type="pic" sz="quarter" idx="17" hasCustomPrompt="1"/>
          </p:nvPr>
        </p:nvSpPr>
        <p:spPr>
          <a:xfrm>
            <a:off x="6909859" y="1343932"/>
            <a:ext cx="1835150" cy="1835150"/>
          </a:xfrm>
          <a:prstGeom prst="ellipse">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1" name="Espace réservé pour une image  2">
            <a:extLst>
              <a:ext uri="{FF2B5EF4-FFF2-40B4-BE49-F238E27FC236}">
                <a16:creationId xmlns:a16="http://schemas.microsoft.com/office/drawing/2014/main" id="{E9DBB595-0121-BF7C-08B3-D388E63E288E}"/>
              </a:ext>
            </a:extLst>
          </p:cNvPr>
          <p:cNvSpPr>
            <a:spLocks noGrp="1" noRot="1" noMove="1" noResize="1" noEditPoints="1" noAdjustHandles="1" noChangeArrowheads="1" noChangeShapeType="1"/>
          </p:cNvSpPr>
          <p:nvPr>
            <p:ph type="pic" sz="quarter" idx="18" hasCustomPrompt="1"/>
          </p:nvPr>
        </p:nvSpPr>
        <p:spPr>
          <a:xfrm>
            <a:off x="4301067" y="1343932"/>
            <a:ext cx="1835150" cy="1835150"/>
          </a:xfrm>
          <a:prstGeom prst="ellipse">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7607"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9" name="Espace réservé de la date 28">
            <a:extLst>
              <a:ext uri="{FF2B5EF4-FFF2-40B4-BE49-F238E27FC236}">
                <a16:creationId xmlns:a16="http://schemas.microsoft.com/office/drawing/2014/main" id="{796CB17D-AA77-26C0-DA50-E95BA7DE7E7A}"/>
              </a:ext>
            </a:extLst>
          </p:cNvPr>
          <p:cNvSpPr>
            <a:spLocks noGrp="1" noRot="1" noMove="1" noResize="1" noEditPoints="1" noAdjustHandles="1" noChangeArrowheads="1" noChangeShapeType="1"/>
          </p:cNvSpPr>
          <p:nvPr>
            <p:ph type="dt" sz="half" idx="26"/>
          </p:nvPr>
        </p:nvSpPr>
        <p:spPr/>
        <p:txBody>
          <a:bodyPr/>
          <a:lstStyle>
            <a:lvl1pPr>
              <a:defRPr>
                <a:solidFill>
                  <a:schemeClr val="accent1"/>
                </a:solidFill>
              </a:defRPr>
            </a:lvl1pPr>
          </a:lstStyle>
          <a:p>
            <a:r>
              <a:rPr lang="fr-FR"/>
              <a:t>REF / AUTRES INFORMATIONS</a:t>
            </a:r>
            <a:endParaRPr lang="fr-CH" dirty="0"/>
          </a:p>
        </p:txBody>
      </p:sp>
      <p:sp>
        <p:nvSpPr>
          <p:cNvPr id="30" name="Espace réservé du numéro de diapositive 29">
            <a:extLst>
              <a:ext uri="{FF2B5EF4-FFF2-40B4-BE49-F238E27FC236}">
                <a16:creationId xmlns:a16="http://schemas.microsoft.com/office/drawing/2014/main" id="{B57B4AC1-C03C-8706-DA43-5B0BF6CEB7AC}"/>
              </a:ext>
            </a:extLst>
          </p:cNvPr>
          <p:cNvSpPr>
            <a:spLocks noGrp="1" noRot="1" noMove="1" noResize="1" noEditPoints="1" noAdjustHandles="1" noChangeArrowheads="1" noChangeShapeType="1"/>
          </p:cNvSpPr>
          <p:nvPr>
            <p:ph type="sldNum" sz="quarter" idx="27"/>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8" name="Espace réservé du texte 13">
            <a:extLst>
              <a:ext uri="{FF2B5EF4-FFF2-40B4-BE49-F238E27FC236}">
                <a16:creationId xmlns:a16="http://schemas.microsoft.com/office/drawing/2014/main" id="{B48ABDBA-2A94-5484-821F-E18849CA630D}"/>
              </a:ext>
            </a:extLst>
          </p:cNvPr>
          <p:cNvSpPr>
            <a:spLocks noGrp="1" noRot="1" noMove="1" noResize="1" noEditPoints="1" noAdjustHandles="1" noChangeArrowheads="1" noChangeShapeType="1"/>
          </p:cNvSpPr>
          <p:nvPr>
            <p:ph type="body" sz="quarter" idx="28"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0" name="Image 9">
            <a:extLst>
              <a:ext uri="{FF2B5EF4-FFF2-40B4-BE49-F238E27FC236}">
                <a16:creationId xmlns:a16="http://schemas.microsoft.com/office/drawing/2014/main" id="{7A065B86-4853-D5C0-89AB-6E984F91B4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6286185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colonnes + Images rectangulaires">
    <p:bg>
      <p:bgPr>
        <a:solidFill>
          <a:schemeClr val="accent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83009E-07D1-564C-0596-826E35DF243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96269" y="2528238"/>
            <a:ext cx="4572001" cy="365125"/>
          </a:xfrm>
          <a:prstGeom prst="rect">
            <a:avLst/>
          </a:prstGeom>
        </p:spPr>
        <p:txBody>
          <a:bodyPr/>
          <a:lstStyle/>
          <a:p>
            <a:r>
              <a:rPr lang="fr-FR"/>
              <a:t>ONGLET INSERTION &gt; BOUTON EN-TÊTE/PIED DE PAGE POUR INSÉRER LE TITRE DE LA PRÉSENTATION EN MAJUSCULES</a:t>
            </a:r>
            <a:endParaRPr lang="fr-CH"/>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Espace réservé pour une image  2">
            <a:extLst>
              <a:ext uri="{FF2B5EF4-FFF2-40B4-BE49-F238E27FC236}">
                <a16:creationId xmlns:a16="http://schemas.microsoft.com/office/drawing/2014/main" id="{742EC54F-D704-CE4E-0907-3A8F3D540AC1}"/>
              </a:ext>
            </a:extLst>
          </p:cNvPr>
          <p:cNvSpPr>
            <a:spLocks noGrp="1" noRot="1" noMove="1" noResize="1" noEditPoints="1" noAdjustHandles="1" noChangeArrowheads="1" noChangeShapeType="1"/>
          </p:cNvSpPr>
          <p:nvPr>
            <p:ph type="pic" sz="quarter" idx="15" hasCustomPrompt="1"/>
          </p:nvPr>
        </p:nvSpPr>
        <p:spPr>
          <a:xfrm>
            <a:off x="1398815" y="1670956"/>
            <a:ext cx="2422070" cy="1508125"/>
          </a:xfrm>
          <a:prstGeom prst="rect">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340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 name="Espace réservé pour une image  2">
            <a:extLst>
              <a:ext uri="{FF2B5EF4-FFF2-40B4-BE49-F238E27FC236}">
                <a16:creationId xmlns:a16="http://schemas.microsoft.com/office/drawing/2014/main" id="{8E80DD09-A8E8-10FF-163A-96187545BD2B}"/>
              </a:ext>
            </a:extLst>
          </p:cNvPr>
          <p:cNvSpPr>
            <a:spLocks noGrp="1" noRot="1" noMove="1" noResize="1" noEditPoints="1" noAdjustHandles="1" noChangeArrowheads="1" noChangeShapeType="1"/>
          </p:cNvSpPr>
          <p:nvPr>
            <p:ph type="pic" sz="quarter" idx="26" hasCustomPrompt="1"/>
          </p:nvPr>
        </p:nvSpPr>
        <p:spPr>
          <a:xfrm>
            <a:off x="4003409" y="1670956"/>
            <a:ext cx="2422070" cy="1508125"/>
          </a:xfrm>
          <a:prstGeom prst="rect">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0" name="Espace réservé pour une image  2">
            <a:extLst>
              <a:ext uri="{FF2B5EF4-FFF2-40B4-BE49-F238E27FC236}">
                <a16:creationId xmlns:a16="http://schemas.microsoft.com/office/drawing/2014/main" id="{A41302BE-3322-E539-F947-0D15FD67BC13}"/>
              </a:ext>
            </a:extLst>
          </p:cNvPr>
          <p:cNvSpPr>
            <a:spLocks noGrp="1" noRot="1" noMove="1" noResize="1" noEditPoints="1" noAdjustHandles="1" noChangeArrowheads="1" noChangeShapeType="1"/>
          </p:cNvSpPr>
          <p:nvPr>
            <p:ph type="pic" sz="quarter" idx="27" hasCustomPrompt="1"/>
          </p:nvPr>
        </p:nvSpPr>
        <p:spPr>
          <a:xfrm>
            <a:off x="6608003" y="1670956"/>
            <a:ext cx="2422070" cy="1508125"/>
          </a:xfrm>
          <a:prstGeom prst="rect">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2" name="Espace réservé pour une image  2">
            <a:extLst>
              <a:ext uri="{FF2B5EF4-FFF2-40B4-BE49-F238E27FC236}">
                <a16:creationId xmlns:a16="http://schemas.microsoft.com/office/drawing/2014/main" id="{A3D56C04-8ECB-BD05-AD86-148EF34307E7}"/>
              </a:ext>
            </a:extLst>
          </p:cNvPr>
          <p:cNvSpPr>
            <a:spLocks noGrp="1" noRot="1" noMove="1" noResize="1" noEditPoints="1" noAdjustHandles="1" noChangeArrowheads="1" noChangeShapeType="1"/>
          </p:cNvSpPr>
          <p:nvPr>
            <p:ph type="pic" sz="quarter" idx="28" hasCustomPrompt="1"/>
          </p:nvPr>
        </p:nvSpPr>
        <p:spPr>
          <a:xfrm>
            <a:off x="9212597" y="1670956"/>
            <a:ext cx="2422070" cy="1508125"/>
          </a:xfrm>
          <a:prstGeom prst="rect">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3" name="Espace réservé de la date 12">
            <a:extLst>
              <a:ext uri="{FF2B5EF4-FFF2-40B4-BE49-F238E27FC236}">
                <a16:creationId xmlns:a16="http://schemas.microsoft.com/office/drawing/2014/main" id="{27DFBC2C-7680-FCA6-4D95-212560AFFF86}"/>
              </a:ext>
            </a:extLst>
          </p:cNvPr>
          <p:cNvSpPr>
            <a:spLocks noGrp="1" noRot="1" noMove="1" noResize="1" noEditPoints="1" noAdjustHandles="1" noChangeArrowheads="1" noChangeShapeType="1"/>
          </p:cNvSpPr>
          <p:nvPr>
            <p:ph type="dt" sz="half" idx="29"/>
          </p:nvPr>
        </p:nvSpPr>
        <p:spPr/>
        <p:txBody>
          <a:bodyPr/>
          <a:lstStyle>
            <a:lvl1pPr>
              <a:defRPr>
                <a:solidFill>
                  <a:schemeClr val="accent1"/>
                </a:solidFill>
              </a:defRPr>
            </a:lvl1pPr>
          </a:lstStyle>
          <a:p>
            <a:r>
              <a:rPr lang="fr-FR"/>
              <a:t>REF / AUTRES INFORMATIONS</a:t>
            </a:r>
            <a:endParaRPr lang="fr-CH" dirty="0"/>
          </a:p>
        </p:txBody>
      </p:sp>
      <p:sp>
        <p:nvSpPr>
          <p:cNvPr id="14" name="Espace réservé du numéro de diapositive 13">
            <a:extLst>
              <a:ext uri="{FF2B5EF4-FFF2-40B4-BE49-F238E27FC236}">
                <a16:creationId xmlns:a16="http://schemas.microsoft.com/office/drawing/2014/main" id="{C6ADDF8B-434F-8894-5D76-FA023C5C69FB}"/>
              </a:ext>
            </a:extLst>
          </p:cNvPr>
          <p:cNvSpPr>
            <a:spLocks noGrp="1" noRot="1" noMove="1" noResize="1" noEditPoints="1" noAdjustHandles="1" noChangeArrowheads="1" noChangeShapeType="1"/>
          </p:cNvSpPr>
          <p:nvPr>
            <p:ph type="sldNum" sz="quarter" idx="30"/>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7" name="Espace réservé du texte 13">
            <a:extLst>
              <a:ext uri="{FF2B5EF4-FFF2-40B4-BE49-F238E27FC236}">
                <a16:creationId xmlns:a16="http://schemas.microsoft.com/office/drawing/2014/main" id="{2A3FDC08-2578-6DAB-E7A3-A0366A43B76E}"/>
              </a:ext>
            </a:extLst>
          </p:cNvPr>
          <p:cNvSpPr>
            <a:spLocks noGrp="1" noRot="1" noMove="1" noResize="1" noEditPoints="1" noAdjustHandles="1" noChangeArrowheads="1" noChangeShapeType="1"/>
          </p:cNvSpPr>
          <p:nvPr>
            <p:ph type="body" sz="quarter" idx="31"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8" name="Image 7">
            <a:extLst>
              <a:ext uri="{FF2B5EF4-FFF2-40B4-BE49-F238E27FC236}">
                <a16:creationId xmlns:a16="http://schemas.microsoft.com/office/drawing/2014/main" id="{9EB925EF-9C84-E699-D880-9BCAAEF6A5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38252495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onnes avec numéros">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EE9F5E-47B7-1955-BEBB-DB6C0719E058}"/>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3409"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5" name="Espace réservé du texte 22">
            <a:extLst>
              <a:ext uri="{FF2B5EF4-FFF2-40B4-BE49-F238E27FC236}">
                <a16:creationId xmlns:a16="http://schemas.microsoft.com/office/drawing/2014/main" id="{C0C30E62-7C30-29B5-3CE4-99B374B7B679}"/>
              </a:ext>
            </a:extLst>
          </p:cNvPr>
          <p:cNvSpPr>
            <a:spLocks noGrp="1" noRot="1" noMove="1" noResize="1" noEditPoints="1" noAdjustHandles="1" noChangeArrowheads="1" noChangeShapeType="1"/>
          </p:cNvSpPr>
          <p:nvPr>
            <p:ph type="body" sz="quarter" idx="26" hasCustomPrompt="1"/>
          </p:nvPr>
        </p:nvSpPr>
        <p:spPr>
          <a:xfrm>
            <a:off x="4007607" y="1510500"/>
            <a:ext cx="2422070" cy="771298"/>
          </a:xfrm>
        </p:spPr>
        <p:txBody>
          <a:bodyPr vert="horz" lIns="72000" tIns="72000" rIns="72000" bIns="72000" rtlCol="0" anchor="ctr">
            <a:noAutofit/>
          </a:bodyPr>
          <a:lstStyle>
            <a:lvl1pPr marL="0" indent="0" algn="ctr">
              <a:buNone/>
              <a:defRPr lang="fr-FR" sz="3200" b="1" dirty="0" smtClean="0">
                <a:solidFill>
                  <a:schemeClr val="accent2"/>
                </a:solidFill>
                <a:latin typeface="+mj-lt"/>
                <a:ea typeface="+mj-ea"/>
                <a:cs typeface="+mj-cs"/>
              </a:defRPr>
            </a:lvl1pPr>
          </a:lstStyle>
          <a:p>
            <a:pPr marL="269875" lvl="0" indent="-269875" algn="ctr">
              <a:spcBef>
                <a:spcPct val="0"/>
              </a:spcBef>
            </a:pPr>
            <a:r>
              <a:rPr lang="fr-FR" dirty="0"/>
              <a:t>No</a:t>
            </a:r>
          </a:p>
        </p:txBody>
      </p:sp>
      <p:sp>
        <p:nvSpPr>
          <p:cNvPr id="7" name="Espace réservé du texte 22">
            <a:extLst>
              <a:ext uri="{FF2B5EF4-FFF2-40B4-BE49-F238E27FC236}">
                <a16:creationId xmlns:a16="http://schemas.microsoft.com/office/drawing/2014/main" id="{0BAAB2DC-33F3-0A02-B6AA-25BD41AA3AEE}"/>
              </a:ext>
            </a:extLst>
          </p:cNvPr>
          <p:cNvSpPr>
            <a:spLocks noGrp="1" noRot="1" noMove="1" noResize="1" noEditPoints="1" noAdjustHandles="1" noChangeArrowheads="1" noChangeShapeType="1"/>
          </p:cNvSpPr>
          <p:nvPr>
            <p:ph type="body" sz="quarter" idx="27" hasCustomPrompt="1"/>
          </p:nvPr>
        </p:nvSpPr>
        <p:spPr>
          <a:xfrm>
            <a:off x="1398815" y="1510500"/>
            <a:ext cx="2422070" cy="771298"/>
          </a:xfrm>
        </p:spPr>
        <p:txBody>
          <a:bodyPr vert="horz" lIns="72000" tIns="72000" rIns="72000" bIns="72000" rtlCol="0" anchor="ctr">
            <a:noAutofit/>
          </a:bodyPr>
          <a:lstStyle>
            <a:lvl1pPr marL="0" indent="0" algn="ctr">
              <a:buNone/>
              <a:defRPr lang="fr-FR" sz="3200" b="1" dirty="0" smtClean="0">
                <a:solidFill>
                  <a:schemeClr val="accent2"/>
                </a:solidFill>
                <a:latin typeface="+mj-lt"/>
                <a:ea typeface="+mj-ea"/>
                <a:cs typeface="+mj-cs"/>
              </a:defRPr>
            </a:lvl1pPr>
          </a:lstStyle>
          <a:p>
            <a:pPr marL="269875" lvl="0" indent="-269875" algn="ctr">
              <a:spcBef>
                <a:spcPct val="0"/>
              </a:spcBef>
            </a:pPr>
            <a:r>
              <a:rPr lang="fr-FR" dirty="0"/>
              <a:t>No</a:t>
            </a:r>
          </a:p>
        </p:txBody>
      </p:sp>
      <p:sp>
        <p:nvSpPr>
          <p:cNvPr id="11" name="Espace réservé du texte 22">
            <a:extLst>
              <a:ext uri="{FF2B5EF4-FFF2-40B4-BE49-F238E27FC236}">
                <a16:creationId xmlns:a16="http://schemas.microsoft.com/office/drawing/2014/main" id="{3C48016C-3305-993F-7B11-9B063FE3FFA3}"/>
              </a:ext>
            </a:extLst>
          </p:cNvPr>
          <p:cNvSpPr>
            <a:spLocks noGrp="1" noRot="1" noMove="1" noResize="1" noEditPoints="1" noAdjustHandles="1" noChangeArrowheads="1" noChangeShapeType="1"/>
          </p:cNvSpPr>
          <p:nvPr>
            <p:ph type="body" sz="quarter" idx="28" hasCustomPrompt="1"/>
          </p:nvPr>
        </p:nvSpPr>
        <p:spPr>
          <a:xfrm>
            <a:off x="6616399" y="1510500"/>
            <a:ext cx="2422070" cy="771298"/>
          </a:xfrm>
        </p:spPr>
        <p:txBody>
          <a:bodyPr vert="horz" lIns="72000" tIns="72000" rIns="72000" bIns="72000" rtlCol="0" anchor="ctr">
            <a:noAutofit/>
          </a:bodyPr>
          <a:lstStyle>
            <a:lvl1pPr marL="0" indent="0" algn="ctr">
              <a:buNone/>
              <a:defRPr lang="fr-FR" sz="3200" b="1" dirty="0" smtClean="0">
                <a:solidFill>
                  <a:schemeClr val="accent2"/>
                </a:solidFill>
                <a:latin typeface="+mj-lt"/>
                <a:ea typeface="+mj-ea"/>
                <a:cs typeface="+mj-cs"/>
              </a:defRPr>
            </a:lvl1pPr>
          </a:lstStyle>
          <a:p>
            <a:pPr marL="269875" lvl="0" indent="-269875" algn="ctr">
              <a:spcBef>
                <a:spcPct val="0"/>
              </a:spcBef>
            </a:pPr>
            <a:r>
              <a:rPr lang="fr-FR" dirty="0"/>
              <a:t>No</a:t>
            </a:r>
          </a:p>
        </p:txBody>
      </p:sp>
      <p:sp>
        <p:nvSpPr>
          <p:cNvPr id="13" name="Espace réservé du texte 22">
            <a:extLst>
              <a:ext uri="{FF2B5EF4-FFF2-40B4-BE49-F238E27FC236}">
                <a16:creationId xmlns:a16="http://schemas.microsoft.com/office/drawing/2014/main" id="{D43FD857-3073-0D0C-E111-F21B4DE7C80A}"/>
              </a:ext>
            </a:extLst>
          </p:cNvPr>
          <p:cNvSpPr>
            <a:spLocks noGrp="1" noRot="1" noMove="1" noResize="1" noEditPoints="1" noAdjustHandles="1" noChangeArrowheads="1" noChangeShapeType="1"/>
          </p:cNvSpPr>
          <p:nvPr>
            <p:ph type="body" sz="quarter" idx="29" hasCustomPrompt="1"/>
          </p:nvPr>
        </p:nvSpPr>
        <p:spPr>
          <a:xfrm>
            <a:off x="9225191" y="1510500"/>
            <a:ext cx="2422070" cy="771298"/>
          </a:xfrm>
        </p:spPr>
        <p:txBody>
          <a:bodyPr vert="horz" lIns="72000" tIns="72000" rIns="72000" bIns="72000" rtlCol="0" anchor="ctr">
            <a:noAutofit/>
          </a:bodyPr>
          <a:lstStyle>
            <a:lvl1pPr marL="0" indent="0" algn="ctr">
              <a:buNone/>
              <a:defRPr lang="fr-FR" sz="3200" b="1" dirty="0" smtClean="0">
                <a:solidFill>
                  <a:schemeClr val="accent2"/>
                </a:solidFill>
                <a:latin typeface="+mj-lt"/>
                <a:ea typeface="+mj-ea"/>
                <a:cs typeface="+mj-cs"/>
              </a:defRPr>
            </a:lvl1pPr>
          </a:lstStyle>
          <a:p>
            <a:pPr marL="269875" lvl="0" indent="-269875" algn="ctr">
              <a:spcBef>
                <a:spcPct val="0"/>
              </a:spcBef>
            </a:pPr>
            <a:r>
              <a:rPr lang="fr-FR" dirty="0"/>
              <a:t>No</a:t>
            </a:r>
          </a:p>
        </p:txBody>
      </p:sp>
      <p:sp>
        <p:nvSpPr>
          <p:cNvPr id="15" name="Espace réservé de la date 14">
            <a:extLst>
              <a:ext uri="{FF2B5EF4-FFF2-40B4-BE49-F238E27FC236}">
                <a16:creationId xmlns:a16="http://schemas.microsoft.com/office/drawing/2014/main" id="{FA2AA5F3-B548-4124-16B2-5EA8A145885E}"/>
              </a:ext>
            </a:extLst>
          </p:cNvPr>
          <p:cNvSpPr>
            <a:spLocks noGrp="1" noRot="1" noMove="1" noResize="1" noEditPoints="1" noAdjustHandles="1" noChangeArrowheads="1" noChangeShapeType="1"/>
          </p:cNvSpPr>
          <p:nvPr>
            <p:ph type="dt" sz="half" idx="30"/>
          </p:nvPr>
        </p:nvSpPr>
        <p:spPr/>
        <p:txBody>
          <a:bodyPr/>
          <a:lstStyle>
            <a:lvl1pPr>
              <a:defRPr>
                <a:solidFill>
                  <a:schemeClr val="accent1"/>
                </a:solidFill>
              </a:defRPr>
            </a:lvl1pPr>
          </a:lstStyle>
          <a:p>
            <a:r>
              <a:rPr lang="fr-FR"/>
              <a:t>REF / AUTRES INFORMATIONS</a:t>
            </a:r>
            <a:endParaRPr lang="fr-CH" dirty="0"/>
          </a:p>
        </p:txBody>
      </p:sp>
      <p:sp>
        <p:nvSpPr>
          <p:cNvPr id="16" name="Espace réservé du numéro de diapositive 15">
            <a:extLst>
              <a:ext uri="{FF2B5EF4-FFF2-40B4-BE49-F238E27FC236}">
                <a16:creationId xmlns:a16="http://schemas.microsoft.com/office/drawing/2014/main" id="{157C178B-5720-9392-7F33-225654E20D88}"/>
              </a:ext>
            </a:extLst>
          </p:cNvPr>
          <p:cNvSpPr>
            <a:spLocks noGrp="1" noRot="1" noMove="1" noResize="1" noEditPoints="1" noAdjustHandles="1" noChangeArrowheads="1" noChangeShapeType="1"/>
          </p:cNvSpPr>
          <p:nvPr>
            <p:ph type="sldNum" sz="quarter" idx="31"/>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3" name="Espace réservé du texte 13">
            <a:extLst>
              <a:ext uri="{FF2B5EF4-FFF2-40B4-BE49-F238E27FC236}">
                <a16:creationId xmlns:a16="http://schemas.microsoft.com/office/drawing/2014/main" id="{54040CA9-E307-0A63-EF85-635C9757C044}"/>
              </a:ext>
            </a:extLst>
          </p:cNvPr>
          <p:cNvSpPr>
            <a:spLocks noGrp="1" noRot="1" noMove="1" noResize="1" noEditPoints="1" noAdjustHandles="1" noChangeArrowheads="1" noChangeShapeType="1"/>
          </p:cNvSpPr>
          <p:nvPr>
            <p:ph type="body" sz="quarter" idx="32"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8" name="Image 7">
            <a:extLst>
              <a:ext uri="{FF2B5EF4-FFF2-40B4-BE49-F238E27FC236}">
                <a16:creationId xmlns:a16="http://schemas.microsoft.com/office/drawing/2014/main" id="{A3B8C829-50AB-678B-91B2-E4D7321BAF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24919091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hiffres en évidence">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F8A683-7D5C-BAF6-47D5-801F41BF906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Titre 1">
            <a:extLst>
              <a:ext uri="{FF2B5EF4-FFF2-40B4-BE49-F238E27FC236}">
                <a16:creationId xmlns:a16="http://schemas.microsoft.com/office/drawing/2014/main" id="{EDEA98A2-25DA-DE81-6C6F-3D22D7A03FCB}"/>
              </a:ext>
            </a:extLst>
          </p:cNvPr>
          <p:cNvSpPr>
            <a:spLocks noGrp="1" noRot="1" noMove="1" noResize="1" noEditPoints="1" noAdjustHandles="1" noChangeArrowheads="1" noChangeShapeType="1"/>
          </p:cNvSpPr>
          <p:nvPr>
            <p:ph type="title" hasCustomPrompt="1"/>
          </p:nvPr>
        </p:nvSpPr>
        <p:spPr>
          <a:xfrm>
            <a:off x="1676400" y="1530105"/>
            <a:ext cx="9677400" cy="1115124"/>
          </a:xfrm>
          <a:prstGeom prst="rect">
            <a:avLst/>
          </a:prstGeom>
        </p:spPr>
        <p:txBody>
          <a:bodyPr/>
          <a:lstStyle>
            <a:lvl1pPr>
              <a:lnSpc>
                <a:spcPct val="80000"/>
              </a:lnSpc>
              <a:defRPr sz="10000" b="0">
                <a:latin typeface="+mn-lt"/>
              </a:defRPr>
            </a:lvl1pPr>
          </a:lstStyle>
          <a:p>
            <a:r>
              <a:rPr lang="fr-FR" dirty="0"/>
              <a:t>Nombre</a:t>
            </a:r>
            <a:endParaRPr lang="fr-CH" dirty="0"/>
          </a:p>
        </p:txBody>
      </p:sp>
      <p:sp>
        <p:nvSpPr>
          <p:cNvPr id="10" name="Espace réservé du texte 2">
            <a:extLst>
              <a:ext uri="{FF2B5EF4-FFF2-40B4-BE49-F238E27FC236}">
                <a16:creationId xmlns:a16="http://schemas.microsoft.com/office/drawing/2014/main" id="{B2319F95-986F-EBC4-CE23-436AEF7548D1}"/>
              </a:ext>
            </a:extLst>
          </p:cNvPr>
          <p:cNvSpPr>
            <a:spLocks noGrp="1" noRot="1" noMove="1" noResize="1" noEditPoints="1" noAdjustHandles="1" noChangeArrowheads="1" noChangeShapeType="1"/>
          </p:cNvSpPr>
          <p:nvPr>
            <p:ph type="body" idx="1"/>
          </p:nvPr>
        </p:nvSpPr>
        <p:spPr>
          <a:xfrm>
            <a:off x="1692000" y="3995057"/>
            <a:ext cx="9660213" cy="2170792"/>
          </a:xfrm>
        </p:spPr>
        <p:txBody>
          <a:bodyPr/>
          <a:lstStyle>
            <a:lvl1pPr marL="0" indent="0">
              <a:lnSpc>
                <a:spcPct val="100000"/>
              </a:lnSpc>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2" name="Espace réservé de la date 11">
            <a:extLst>
              <a:ext uri="{FF2B5EF4-FFF2-40B4-BE49-F238E27FC236}">
                <a16:creationId xmlns:a16="http://schemas.microsoft.com/office/drawing/2014/main" id="{CA7452E2-63FF-986F-C99E-BCD9631E718A}"/>
              </a:ext>
            </a:extLst>
          </p:cNvPr>
          <p:cNvSpPr>
            <a:spLocks noGrp="1" noRot="1" noMove="1" noResize="1" noEditPoints="1" noAdjustHandles="1" noChangeArrowheads="1" noChangeShapeType="1"/>
          </p:cNvSpPr>
          <p:nvPr>
            <p:ph type="dt" sz="half" idx="15"/>
          </p:nvPr>
        </p:nvSpPr>
        <p:spPr/>
        <p:txBody>
          <a:bodyPr/>
          <a:lstStyle>
            <a:lvl1pPr>
              <a:defRPr>
                <a:solidFill>
                  <a:schemeClr val="accent1"/>
                </a:solidFill>
              </a:defRPr>
            </a:lvl1pPr>
          </a:lstStyle>
          <a:p>
            <a:r>
              <a:rPr lang="fr-FR"/>
              <a:t>REF / AUTRES INFORMATIONS</a:t>
            </a:r>
            <a:endParaRPr lang="fr-CH" dirty="0"/>
          </a:p>
        </p:txBody>
      </p:sp>
      <p:sp>
        <p:nvSpPr>
          <p:cNvPr id="14" name="Espace réservé du numéro de diapositive 13">
            <a:extLst>
              <a:ext uri="{FF2B5EF4-FFF2-40B4-BE49-F238E27FC236}">
                <a16:creationId xmlns:a16="http://schemas.microsoft.com/office/drawing/2014/main" id="{9F97D870-9512-30D8-89B9-496E24602CDC}"/>
              </a:ext>
            </a:extLst>
          </p:cNvPr>
          <p:cNvSpPr>
            <a:spLocks noGrp="1" noRot="1" noMove="1" noResize="1" noEditPoints="1" noAdjustHandles="1" noChangeArrowheads="1" noChangeShapeType="1"/>
          </p:cNvSpPr>
          <p:nvPr>
            <p:ph type="sldNum" sz="quarter" idx="16"/>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7" name="Espace réservé du texte 6">
            <a:extLst>
              <a:ext uri="{FF2B5EF4-FFF2-40B4-BE49-F238E27FC236}">
                <a16:creationId xmlns:a16="http://schemas.microsoft.com/office/drawing/2014/main" id="{4E935E6E-E8CF-6ECE-D35D-D8C75137DE06}"/>
              </a:ext>
            </a:extLst>
          </p:cNvPr>
          <p:cNvSpPr>
            <a:spLocks noGrp="1" noRot="1" noMove="1" noResize="1" noEditPoints="1" noAdjustHandles="1" noChangeArrowheads="1" noChangeShapeType="1"/>
          </p:cNvSpPr>
          <p:nvPr>
            <p:ph type="body" sz="quarter" idx="17" hasCustomPrompt="1"/>
          </p:nvPr>
        </p:nvSpPr>
        <p:spPr>
          <a:xfrm>
            <a:off x="1676399" y="2670515"/>
            <a:ext cx="9675813" cy="758485"/>
          </a:xfrm>
        </p:spPr>
        <p:txBody>
          <a:bodyPr/>
          <a:lstStyle>
            <a:lvl1pPr marL="0" indent="0">
              <a:buNone/>
              <a:defRPr sz="4800"/>
            </a:lvl1pPr>
          </a:lstStyle>
          <a:p>
            <a:pPr lvl="0"/>
            <a:r>
              <a:rPr lang="fr-FR" dirty="0"/>
              <a:t>Devise ou Sous-titre</a:t>
            </a:r>
          </a:p>
        </p:txBody>
      </p:sp>
      <p:sp>
        <p:nvSpPr>
          <p:cNvPr id="5" name="Espace réservé du texte 13">
            <a:extLst>
              <a:ext uri="{FF2B5EF4-FFF2-40B4-BE49-F238E27FC236}">
                <a16:creationId xmlns:a16="http://schemas.microsoft.com/office/drawing/2014/main" id="{636F4663-0710-724B-7B6F-D27B5B9326CF}"/>
              </a:ext>
            </a:extLst>
          </p:cNvPr>
          <p:cNvSpPr>
            <a:spLocks noGrp="1" noRot="1" noMove="1" noResize="1" noEditPoints="1" noAdjustHandles="1" noChangeArrowheads="1" noChangeShapeType="1"/>
          </p:cNvSpPr>
          <p:nvPr>
            <p:ph type="body" sz="quarter" idx="18"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8" name="Image 7">
            <a:extLst>
              <a:ext uri="{FF2B5EF4-FFF2-40B4-BE49-F238E27FC236}">
                <a16:creationId xmlns:a16="http://schemas.microsoft.com/office/drawing/2014/main" id="{C6555F17-75F9-9478-1734-4117F63FE9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18880681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re seul">
    <p:bg>
      <p:bgPr>
        <a:solidFill>
          <a:schemeClr val="accent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BC964D-4BB8-56C1-E19D-CC746745A877}"/>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66582A7E-D75E-E8C4-E3EB-5028303CBB4F}"/>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a:lstStyle/>
          <a:p>
            <a:r>
              <a:rPr lang="fr-FR" dirty="0"/>
              <a:t>Modifiez le style du titre</a:t>
            </a:r>
            <a:endParaRPr lang="fr-CH" dirty="0"/>
          </a:p>
        </p:txBody>
      </p:sp>
      <p:sp>
        <p:nvSpPr>
          <p:cNvPr id="3" name="Espace réservé de la date 2">
            <a:extLst>
              <a:ext uri="{FF2B5EF4-FFF2-40B4-BE49-F238E27FC236}">
                <a16:creationId xmlns:a16="http://schemas.microsoft.com/office/drawing/2014/main" id="{2ECB9FFB-DC48-47DF-6F89-BBF0B9B55C0C}"/>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dirty="0"/>
          </a:p>
        </p:txBody>
      </p:sp>
      <p:sp>
        <p:nvSpPr>
          <p:cNvPr id="4" name="Espace réservé du pied de page 3">
            <a:extLst>
              <a:ext uri="{FF2B5EF4-FFF2-40B4-BE49-F238E27FC236}">
                <a16:creationId xmlns:a16="http://schemas.microsoft.com/office/drawing/2014/main" id="{4CABCE3E-1C2A-AD68-BADE-793A2B9D8928}"/>
              </a:ext>
            </a:extLst>
          </p:cNvPr>
          <p:cNvSpPr>
            <a:spLocks noGrp="1"/>
          </p:cNvSpPr>
          <p:nvPr>
            <p:ph type="ftr" sz="quarter" idx="11"/>
          </p:nvPr>
        </p:nvSpPr>
        <p:spPr>
          <a:xfrm rot="16200000">
            <a:off x="-1906429" y="2528238"/>
            <a:ext cx="4572001" cy="365125"/>
          </a:xfrm>
          <a:prstGeom prst="rect">
            <a:avLst/>
          </a:prstGeom>
        </p:spPr>
        <p:txBody>
          <a:bodyPr/>
          <a:lstStyle/>
          <a:p>
            <a:r>
              <a:rPr lang="fr-FR" dirty="0"/>
              <a:t>ONGLET INSERTION &gt; BOUTON EN-TÊTE/PIED DE PAGE POUR INSÉRER LE TITRE DE LA PRÉSENTATION EN MAJUSCULES</a:t>
            </a:r>
            <a:endParaRPr lang="fr-CH" dirty="0"/>
          </a:p>
        </p:txBody>
      </p:sp>
      <p:sp>
        <p:nvSpPr>
          <p:cNvPr id="5" name="Espace réservé du numéro de diapositive 4">
            <a:extLst>
              <a:ext uri="{FF2B5EF4-FFF2-40B4-BE49-F238E27FC236}">
                <a16:creationId xmlns:a16="http://schemas.microsoft.com/office/drawing/2014/main" id="{38800B0A-AEB9-0642-76BE-51BCC1B823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8" name="Espace réservé du texte 7">
            <a:extLst>
              <a:ext uri="{FF2B5EF4-FFF2-40B4-BE49-F238E27FC236}">
                <a16:creationId xmlns:a16="http://schemas.microsoft.com/office/drawing/2014/main" id="{C5ADB57B-AF2B-A3D3-E53D-A6F8752B9614}"/>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6" name="Espace réservé du texte 13">
            <a:extLst>
              <a:ext uri="{FF2B5EF4-FFF2-40B4-BE49-F238E27FC236}">
                <a16:creationId xmlns:a16="http://schemas.microsoft.com/office/drawing/2014/main" id="{699EF02F-0356-DD0C-FDB6-F33061CE9465}"/>
              </a:ext>
            </a:extLst>
          </p:cNvPr>
          <p:cNvSpPr>
            <a:spLocks noGrp="1" noRot="1" noMove="1" noResize="1" noEditPoints="1" noAdjustHandles="1" noChangeArrowheads="1" noChangeShapeType="1"/>
          </p:cNvSpPr>
          <p:nvPr>
            <p:ph type="body" sz="quarter" idx="15"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0" name="Image 9">
            <a:extLst>
              <a:ext uri="{FF2B5EF4-FFF2-40B4-BE49-F238E27FC236}">
                <a16:creationId xmlns:a16="http://schemas.microsoft.com/office/drawing/2014/main" id="{32619BF4-C954-E04B-F6C8-5BFD3A15EE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3520" y="5446141"/>
            <a:ext cx="329986" cy="1076580"/>
          </a:xfrm>
          <a:prstGeom prst="rect">
            <a:avLst/>
          </a:prstGeom>
        </p:spPr>
      </p:pic>
    </p:spTree>
    <p:extLst>
      <p:ext uri="{BB962C8B-B14F-4D97-AF65-F5344CB8AC3E}">
        <p14:creationId xmlns:p14="http://schemas.microsoft.com/office/powerpoint/2010/main" val="17163232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apositive de titre">
    <p:bg>
      <p:bgPr>
        <a:solidFill>
          <a:schemeClr val="accent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548E992-5D31-5FCA-8DEF-3667F6BB669D}"/>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CAC3981B-7750-7550-C950-DA2E7CD2BBF8}"/>
              </a:ext>
            </a:extLst>
          </p:cNvPr>
          <p:cNvSpPr>
            <a:spLocks noGrp="1" noRot="1" noMove="1" noResize="1" noEditPoints="1" noAdjustHandles="1" noChangeArrowheads="1" noChangeShapeType="1"/>
          </p:cNvSpPr>
          <p:nvPr>
            <p:ph type="ctrTitle" hasCustomPrompt="1"/>
          </p:nvPr>
        </p:nvSpPr>
        <p:spPr>
          <a:xfrm>
            <a:off x="2390400" y="1514347"/>
            <a:ext cx="8961813" cy="3464380"/>
          </a:xfrm>
          <a:prstGeom prst="rect">
            <a:avLst/>
          </a:prstGeom>
        </p:spPr>
        <p:txBody>
          <a:bodyPr anchor="b"/>
          <a:lstStyle>
            <a:lvl1pPr algn="l">
              <a:defRPr sz="4400" b="1">
                <a:solidFill>
                  <a:schemeClr val="bg1"/>
                </a:solidFill>
              </a:defRPr>
            </a:lvl1pPr>
          </a:lstStyle>
          <a:p>
            <a:r>
              <a:rPr lang="fr-FR" dirty="0"/>
              <a:t>Cliquez pour écrire un</a:t>
            </a:r>
            <a:br>
              <a:rPr lang="fr-FR" dirty="0"/>
            </a:br>
            <a:r>
              <a:rPr lang="fr-FR" dirty="0"/>
              <a:t>Message de fin</a:t>
            </a:r>
            <a:endParaRPr lang="fr-CH" dirty="0"/>
          </a:p>
        </p:txBody>
      </p:sp>
      <p:sp>
        <p:nvSpPr>
          <p:cNvPr id="8" name="Espace réservé de la date 7">
            <a:extLst>
              <a:ext uri="{FF2B5EF4-FFF2-40B4-BE49-F238E27FC236}">
                <a16:creationId xmlns:a16="http://schemas.microsoft.com/office/drawing/2014/main" id="{463D6EEF-07C4-598D-64CD-56EA9BCC9ACB}"/>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dirty="0"/>
          </a:p>
        </p:txBody>
      </p:sp>
      <p:sp>
        <p:nvSpPr>
          <p:cNvPr id="9" name="Espace réservé du pied de page 8">
            <a:extLst>
              <a:ext uri="{FF2B5EF4-FFF2-40B4-BE49-F238E27FC236}">
                <a16:creationId xmlns:a16="http://schemas.microsoft.com/office/drawing/2014/main" id="{76EC0160-8999-A6B3-1253-8ACF57353648}"/>
              </a:ext>
            </a:extLst>
          </p:cNvPr>
          <p:cNvSpPr>
            <a:spLocks noGrp="1"/>
          </p:cNvSpPr>
          <p:nvPr>
            <p:ph type="ftr" sz="quarter" idx="11"/>
          </p:nvPr>
        </p:nvSpPr>
        <p:spPr>
          <a:xfrm rot="16200000">
            <a:off x="-1906429" y="2528238"/>
            <a:ext cx="4572001" cy="365125"/>
          </a:xfr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13" name="Espace réservé du numéro de diapositive 12">
            <a:extLst>
              <a:ext uri="{FF2B5EF4-FFF2-40B4-BE49-F238E27FC236}">
                <a16:creationId xmlns:a16="http://schemas.microsoft.com/office/drawing/2014/main" id="{57B0A8E9-EB8C-1310-46E5-B033C998AAEB}"/>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dirty="0"/>
          </a:p>
        </p:txBody>
      </p:sp>
      <p:sp>
        <p:nvSpPr>
          <p:cNvPr id="4" name="Espace réservé du texte 13">
            <a:extLst>
              <a:ext uri="{FF2B5EF4-FFF2-40B4-BE49-F238E27FC236}">
                <a16:creationId xmlns:a16="http://schemas.microsoft.com/office/drawing/2014/main" id="{4A6E9B13-F916-689B-3F13-A252F76E37B6}"/>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5" name="Image 4">
            <a:extLst>
              <a:ext uri="{FF2B5EF4-FFF2-40B4-BE49-F238E27FC236}">
                <a16:creationId xmlns:a16="http://schemas.microsoft.com/office/drawing/2014/main" id="{167C1993-3308-277C-AF24-5F19C871D3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9697408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apositive de titre">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738CA4-69FC-41EF-330F-C7F187793CB7}"/>
              </a:ext>
            </a:extLst>
          </p:cNvPr>
          <p:cNvSpPr>
            <a:spLocks/>
          </p:cNvSpPr>
          <p:nvPr userDrawn="1"/>
        </p:nvSpPr>
        <p:spPr>
          <a:xfrm>
            <a:off x="-30479" y="0"/>
            <a:ext cx="77216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4" name="Espace réservé de la date 3">
            <a:extLst>
              <a:ext uri="{FF2B5EF4-FFF2-40B4-BE49-F238E27FC236}">
                <a16:creationId xmlns:a16="http://schemas.microsoft.com/office/drawing/2014/main" id="{7DCF481F-DF7F-0C06-78DB-050361357AE2}"/>
              </a:ext>
            </a:extLst>
          </p:cNvPr>
          <p:cNvSpPr>
            <a:spLocks noGrp="1" noRot="1" noMove="1" noResize="1" noEditPoints="1" noAdjustHandles="1" noChangeArrowheads="1" noChangeShapeType="1"/>
          </p:cNvSpPr>
          <p:nvPr>
            <p:ph type="dt" sz="half" idx="10"/>
          </p:nvPr>
        </p:nvSpPr>
        <p:spPr>
          <a:xfrm>
            <a:off x="2388813" y="6356350"/>
            <a:ext cx="3457575" cy="365125"/>
          </a:xfrm>
        </p:spPr>
        <p:txBody>
          <a:bodyPr/>
          <a:lstStyle>
            <a:lvl1pPr>
              <a:defRPr>
                <a:solidFill>
                  <a:schemeClr val="accent1"/>
                </a:solidFill>
              </a:defRPr>
            </a:lvl1pPr>
          </a:lstStyle>
          <a:p>
            <a:r>
              <a:rPr lang="fr-FR"/>
              <a:t>REF / AUTRES INFORMATIONS</a:t>
            </a:r>
            <a:endParaRPr lang="fr-CH" dirty="0"/>
          </a:p>
        </p:txBody>
      </p:sp>
      <p:sp>
        <p:nvSpPr>
          <p:cNvPr id="2" name="Espace réservé du texte 8">
            <a:extLst>
              <a:ext uri="{FF2B5EF4-FFF2-40B4-BE49-F238E27FC236}">
                <a16:creationId xmlns:a16="http://schemas.microsoft.com/office/drawing/2014/main" id="{6523CE17-66A0-30BE-E33F-71D156C004AA}"/>
              </a:ext>
            </a:extLst>
          </p:cNvPr>
          <p:cNvSpPr>
            <a:spLocks noGrp="1" noRot="1" noMove="1" noResize="1" noEditPoints="1" noAdjustHandles="1" noChangeArrowheads="1" noChangeShapeType="1"/>
          </p:cNvSpPr>
          <p:nvPr>
            <p:ph type="body" sz="quarter" idx="14" hasCustomPrompt="1"/>
          </p:nvPr>
        </p:nvSpPr>
        <p:spPr>
          <a:xfrm>
            <a:off x="1170991" y="341347"/>
            <a:ext cx="4675397" cy="731673"/>
          </a:xfrm>
        </p:spPr>
        <p:txBody>
          <a:bodyPr lIns="0" tIns="0" rIns="0" bIns="0"/>
          <a:lstStyle>
            <a:lvl1pPr marL="0" indent="0">
              <a:spcBef>
                <a:spcPts val="0"/>
              </a:spcBef>
              <a:buNone/>
              <a:defRPr sz="1600">
                <a:solidFill>
                  <a:schemeClr val="tx1"/>
                </a:solidFill>
              </a:defRPr>
            </a:lvl1pPr>
          </a:lstStyle>
          <a:p>
            <a:pPr lvl="0"/>
            <a:r>
              <a:rPr lang="fr-FR" dirty="0"/>
              <a:t>Département / Service / Autre entité</a:t>
            </a:r>
          </a:p>
        </p:txBody>
      </p:sp>
      <p:sp>
        <p:nvSpPr>
          <p:cNvPr id="13" name="Titre 1">
            <a:extLst>
              <a:ext uri="{FF2B5EF4-FFF2-40B4-BE49-F238E27FC236}">
                <a16:creationId xmlns:a16="http://schemas.microsoft.com/office/drawing/2014/main" id="{D405286C-CB2E-9CA4-1BE6-CE527E72A311}"/>
              </a:ext>
            </a:extLst>
          </p:cNvPr>
          <p:cNvSpPr>
            <a:spLocks noGrp="1" noRot="1" noMove="1" noResize="1" noEditPoints="1" noAdjustHandles="1" noChangeArrowheads="1" noChangeShapeType="1"/>
          </p:cNvSpPr>
          <p:nvPr>
            <p:ph type="ctrTitle"/>
          </p:nvPr>
        </p:nvSpPr>
        <p:spPr>
          <a:xfrm>
            <a:off x="2390400" y="2734209"/>
            <a:ext cx="8961813" cy="3142716"/>
          </a:xfrm>
        </p:spPr>
        <p:txBody>
          <a:bodyPr lIns="72000" anchor="t"/>
          <a:lstStyle>
            <a:lvl1pPr algn="l">
              <a:defRPr sz="4400" b="1">
                <a:solidFill>
                  <a:schemeClr val="tx1"/>
                </a:solidFill>
              </a:defRPr>
            </a:lvl1pPr>
          </a:lstStyle>
          <a:p>
            <a:r>
              <a:rPr lang="fr-FR" dirty="0"/>
              <a:t>Modifiez le style du titre</a:t>
            </a:r>
            <a:endParaRPr lang="fr-CH" dirty="0"/>
          </a:p>
        </p:txBody>
      </p:sp>
      <p:sp>
        <p:nvSpPr>
          <p:cNvPr id="14" name="Sous-titre 2">
            <a:extLst>
              <a:ext uri="{FF2B5EF4-FFF2-40B4-BE49-F238E27FC236}">
                <a16:creationId xmlns:a16="http://schemas.microsoft.com/office/drawing/2014/main" id="{E4BA4DD1-94AA-B6B7-3632-54227B5C5AAD}"/>
              </a:ext>
            </a:extLst>
          </p:cNvPr>
          <p:cNvSpPr>
            <a:spLocks noGrp="1" noRot="1" noMove="1" noResize="1" noEditPoints="1" noAdjustHandles="1" noChangeArrowheads="1" noChangeShapeType="1"/>
          </p:cNvSpPr>
          <p:nvPr>
            <p:ph type="subTitle" idx="1" hasCustomPrompt="1"/>
          </p:nvPr>
        </p:nvSpPr>
        <p:spPr>
          <a:xfrm>
            <a:off x="2390399" y="2262609"/>
            <a:ext cx="8961813" cy="471600"/>
          </a:xfrm>
        </p:spPr>
        <p:txBody>
          <a:bodyPr lIns="72000"/>
          <a:lstStyle>
            <a:lvl1pPr marL="0" indent="0" algn="l">
              <a:buNone/>
              <a:defRPr sz="1800" b="1">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Cliquez pour ajouter en majuscules un SURTITRE / MOT-CLÉ</a:t>
            </a:r>
          </a:p>
        </p:txBody>
      </p:sp>
      <p:sp>
        <p:nvSpPr>
          <p:cNvPr id="15" name="Espace réservé du texte 7">
            <a:extLst>
              <a:ext uri="{FF2B5EF4-FFF2-40B4-BE49-F238E27FC236}">
                <a16:creationId xmlns:a16="http://schemas.microsoft.com/office/drawing/2014/main" id="{D451BF74-3539-2AE9-C050-B97345984611}"/>
              </a:ext>
            </a:extLst>
          </p:cNvPr>
          <p:cNvSpPr>
            <a:spLocks noGrp="1" noRot="1" noMove="1" noResize="1" noEditPoints="1" noAdjustHandles="1" noChangeArrowheads="1" noChangeShapeType="1"/>
          </p:cNvSpPr>
          <p:nvPr>
            <p:ph type="body" sz="quarter" idx="15" hasCustomPrompt="1"/>
          </p:nvPr>
        </p:nvSpPr>
        <p:spPr>
          <a:xfrm>
            <a:off x="2388813" y="1729336"/>
            <a:ext cx="8964987" cy="533273"/>
          </a:xfrm>
        </p:spPr>
        <p:txBody>
          <a:bodyPr lIns="0" tIns="72000" rIns="72000" bIns="72000">
            <a:noAutofit/>
          </a:bodyPr>
          <a:lstStyle>
            <a:lvl1pPr marL="0" indent="0">
              <a:spcBef>
                <a:spcPts val="0"/>
              </a:spcBef>
              <a:buNone/>
              <a:defRPr sz="1400" b="1">
                <a:solidFill>
                  <a:schemeClr val="accent1"/>
                </a:solidFill>
              </a:defRPr>
            </a:lvl1pPr>
            <a:lvl2pPr marL="457200" indent="0">
              <a:buNone/>
              <a:defRPr/>
            </a:lvl2pPr>
          </a:lstStyle>
          <a:p>
            <a:pPr lvl="0"/>
            <a:r>
              <a:rPr lang="fr-FR" dirty="0"/>
              <a:t>Cliquez pour ajouter le texte comme cet exemple : CONFÉRENCE DE PRESSE DU DATE (</a:t>
            </a:r>
            <a:r>
              <a:rPr lang="fr-FR" dirty="0" err="1"/>
              <a:t>jj.mm.aa</a:t>
            </a:r>
            <a:r>
              <a:rPr lang="fr-FR" dirty="0"/>
              <a:t>)</a:t>
            </a:r>
          </a:p>
        </p:txBody>
      </p:sp>
      <p:pic>
        <p:nvPicPr>
          <p:cNvPr id="6" name="Image 5">
            <a:extLst>
              <a:ext uri="{FF2B5EF4-FFF2-40B4-BE49-F238E27FC236}">
                <a16:creationId xmlns:a16="http://schemas.microsoft.com/office/drawing/2014/main" id="{071C84F6-F434-9F5F-651F-7A43BABADC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0007" y="325120"/>
            <a:ext cx="333217" cy="1087120"/>
          </a:xfrm>
          <a:prstGeom prst="rect">
            <a:avLst/>
          </a:prstGeom>
        </p:spPr>
      </p:pic>
    </p:spTree>
    <p:extLst>
      <p:ext uri="{BB962C8B-B14F-4D97-AF65-F5344CB8AC3E}">
        <p14:creationId xmlns:p14="http://schemas.microsoft.com/office/powerpoint/2010/main" val="11002197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91B5E0F-509A-BCFE-ABB3-C45D7782B54E}"/>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Espace réservé du pied de page 4">
            <a:extLst>
              <a:ext uri="{FF2B5EF4-FFF2-40B4-BE49-F238E27FC236}">
                <a16:creationId xmlns:a16="http://schemas.microsoft.com/office/drawing/2014/main" id="{FFAA4CD8-AFE0-EE76-C066-5A41CE6DBC65}"/>
              </a:ext>
            </a:extLst>
          </p:cNvPr>
          <p:cNvSpPr>
            <a:spLocks noGrp="1"/>
          </p:cNvSpPr>
          <p:nvPr>
            <p:ph type="ftr" sz="quarter" idx="12"/>
          </p:nvPr>
        </p:nvSpPr>
        <p:spPr>
          <a:xfrm rot="16200000">
            <a:off x="-1906429" y="2528238"/>
            <a:ext cx="4572001" cy="365125"/>
          </a:xfr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ZoneTexte 6">
            <a:extLst>
              <a:ext uri="{FF2B5EF4-FFF2-40B4-BE49-F238E27FC236}">
                <a16:creationId xmlns:a16="http://schemas.microsoft.com/office/drawing/2014/main" id="{2E73973A-BAF0-B638-AD0C-E8A4BE006536}"/>
              </a:ext>
            </a:extLst>
          </p:cNvPr>
          <p:cNvSpPr txBox="1">
            <a:spLocks noGrp="1" noRot="1" noMove="1" noResize="1" noEditPoints="1" noAdjustHandles="1" noChangeArrowheads="1" noChangeShapeType="1"/>
          </p:cNvSpPr>
          <p:nvPr userDrawn="1"/>
        </p:nvSpPr>
        <p:spPr>
          <a:xfrm>
            <a:off x="1692000" y="981075"/>
            <a:ext cx="8964987" cy="533400"/>
          </a:xfrm>
          <a:prstGeom prst="rect">
            <a:avLst/>
          </a:prstGeom>
        </p:spPr>
        <p:txBody>
          <a:bodyPr vert="horz" lIns="72000" tIns="72000" rIns="72000" bIns="72000" rtlCol="0">
            <a:noAutofit/>
          </a:bodyPr>
          <a:lstStyle>
            <a:lvl1pPr lvl="0" indent="0">
              <a:lnSpc>
                <a:spcPct val="90000"/>
              </a:lnSpc>
              <a:spcBef>
                <a:spcPts val="0"/>
              </a:spcBef>
              <a:buSzPct val="105000"/>
              <a:buFont typeface="Wingdings" panose="05000000000000000000" pitchFamily="2" charset="2"/>
              <a:buNone/>
              <a:defRPr sz="1400" b="1"/>
            </a:lvl1pPr>
            <a:lvl2pPr indent="0">
              <a:lnSpc>
                <a:spcPct val="90000"/>
              </a:lnSpc>
              <a:spcBef>
                <a:spcPts val="700"/>
              </a:spcBef>
              <a:buSzPct val="105000"/>
              <a:buFont typeface="Arial" panose="020B0604020202020204" pitchFamily="34" charset="0"/>
              <a:buNone/>
              <a:defRPr sz="2000"/>
            </a:lvl2pPr>
            <a:lvl3pPr marL="630000" indent="-180000">
              <a:lnSpc>
                <a:spcPct val="90000"/>
              </a:lnSpc>
              <a:spcBef>
                <a:spcPts val="500"/>
              </a:spcBef>
              <a:buFont typeface="Arial" panose="020B0604020202020204" pitchFamily="34" charset="0"/>
              <a:buChar char="−"/>
              <a:defRPr lang="fr-CH" dirty="0" smtClean="0"/>
            </a:lvl3pPr>
            <a:lvl4pPr marL="630000" indent="-180000">
              <a:lnSpc>
                <a:spcPct val="90000"/>
              </a:lnSpc>
              <a:spcBef>
                <a:spcPts val="500"/>
              </a:spcBef>
              <a:buFont typeface="Arial" panose="020B0604020202020204" pitchFamily="34" charset="0"/>
              <a:buChar char="•"/>
              <a:defRPr sz="1600"/>
            </a:lvl4pPr>
            <a:lvl5pPr marL="630000" indent="-180000">
              <a:lnSpc>
                <a:spcPct val="90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fr-CH" dirty="0"/>
              <a:t>SOMMAIRE</a:t>
            </a:r>
          </a:p>
        </p:txBody>
      </p:sp>
      <p:sp>
        <p:nvSpPr>
          <p:cNvPr id="9" name="Espace réservé du contenu 2">
            <a:extLst>
              <a:ext uri="{FF2B5EF4-FFF2-40B4-BE49-F238E27FC236}">
                <a16:creationId xmlns:a16="http://schemas.microsoft.com/office/drawing/2014/main" id="{35231A62-11A2-9A41-BEBA-11E0564AF25E}"/>
              </a:ext>
            </a:extLst>
          </p:cNvPr>
          <p:cNvSpPr>
            <a:spLocks noGrp="1" noRot="1" noMove="1" noResize="1" noEditPoints="1" noAdjustHandles="1" noChangeArrowheads="1" noChangeShapeType="1"/>
          </p:cNvSpPr>
          <p:nvPr>
            <p:ph idx="1"/>
          </p:nvPr>
        </p:nvSpPr>
        <p:spPr>
          <a:xfrm>
            <a:off x="2388637" y="1866900"/>
            <a:ext cx="8965162" cy="4298950"/>
          </a:xfrm>
        </p:spPr>
        <p:txBody>
          <a:bodyPr/>
          <a:lstStyle>
            <a:lvl1pPr marL="1077913" indent="-1077913">
              <a:spcBef>
                <a:spcPts val="2400"/>
              </a:spcBef>
              <a:buClr>
                <a:schemeClr val="accent3"/>
              </a:buClr>
              <a:buSzPct val="200000"/>
              <a:buFont typeface="+mj-lt"/>
              <a:buAutoNum type="arabicPeriod"/>
              <a:defRPr>
                <a:latin typeface="+mj-lt"/>
              </a:defRPr>
            </a:lvl1pPr>
            <a:lvl2pPr marL="270000" indent="0">
              <a:buNone/>
              <a:defRPr/>
            </a:lvl2pPr>
            <a:lvl3pPr>
              <a:defRPr lang="fr-CH" sz="18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p:txBody>
      </p:sp>
      <p:pic>
        <p:nvPicPr>
          <p:cNvPr id="4" name="Image 3">
            <a:extLst>
              <a:ext uri="{FF2B5EF4-FFF2-40B4-BE49-F238E27FC236}">
                <a16:creationId xmlns:a16="http://schemas.microsoft.com/office/drawing/2014/main" id="{8420EC6E-CC83-9C45-C9EA-D1CB2CE9C9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908194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ommaire 2 colonnes">
    <p:bg>
      <p:bgPr>
        <a:solidFill>
          <a:schemeClr val="accent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12AC-19A4-9E39-45AA-AA756FF535B0}"/>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Espace réservé du pied de page 4">
            <a:extLst>
              <a:ext uri="{FF2B5EF4-FFF2-40B4-BE49-F238E27FC236}">
                <a16:creationId xmlns:a16="http://schemas.microsoft.com/office/drawing/2014/main" id="{FFAA4CD8-AFE0-EE76-C066-5A41CE6DBC65}"/>
              </a:ext>
            </a:extLst>
          </p:cNvPr>
          <p:cNvSpPr>
            <a:spLocks noGrp="1"/>
          </p:cNvSpPr>
          <p:nvPr>
            <p:ph type="ftr" sz="quarter" idx="12"/>
          </p:nvPr>
        </p:nvSpPr>
        <p:spPr>
          <a:xfrm rot="16200000">
            <a:off x="-1906429" y="2528238"/>
            <a:ext cx="4572001" cy="365125"/>
          </a:xfr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ZoneTexte 6">
            <a:extLst>
              <a:ext uri="{FF2B5EF4-FFF2-40B4-BE49-F238E27FC236}">
                <a16:creationId xmlns:a16="http://schemas.microsoft.com/office/drawing/2014/main" id="{2E73973A-BAF0-B638-AD0C-E8A4BE006536}"/>
              </a:ext>
            </a:extLst>
          </p:cNvPr>
          <p:cNvSpPr txBox="1">
            <a:spLocks noGrp="1" noRot="1" noMove="1" noResize="1" noEditPoints="1" noAdjustHandles="1" noChangeArrowheads="1" noChangeShapeType="1"/>
          </p:cNvSpPr>
          <p:nvPr userDrawn="1"/>
        </p:nvSpPr>
        <p:spPr>
          <a:xfrm>
            <a:off x="1692000" y="981075"/>
            <a:ext cx="8964987" cy="533400"/>
          </a:xfrm>
          <a:prstGeom prst="rect">
            <a:avLst/>
          </a:prstGeom>
        </p:spPr>
        <p:txBody>
          <a:bodyPr vert="horz" lIns="72000" tIns="72000" rIns="72000" bIns="72000" rtlCol="0">
            <a:noAutofit/>
          </a:bodyPr>
          <a:lstStyle>
            <a:lvl1pPr lvl="0" indent="0">
              <a:lnSpc>
                <a:spcPct val="90000"/>
              </a:lnSpc>
              <a:spcBef>
                <a:spcPts val="0"/>
              </a:spcBef>
              <a:buSzPct val="105000"/>
              <a:buFont typeface="Wingdings" panose="05000000000000000000" pitchFamily="2" charset="2"/>
              <a:buNone/>
              <a:defRPr sz="1400" b="1"/>
            </a:lvl1pPr>
            <a:lvl2pPr indent="0">
              <a:lnSpc>
                <a:spcPct val="90000"/>
              </a:lnSpc>
              <a:spcBef>
                <a:spcPts val="700"/>
              </a:spcBef>
              <a:buSzPct val="105000"/>
              <a:buFont typeface="Arial" panose="020B0604020202020204" pitchFamily="34" charset="0"/>
              <a:buNone/>
              <a:defRPr sz="2000"/>
            </a:lvl2pPr>
            <a:lvl3pPr marL="630000" indent="-180000">
              <a:lnSpc>
                <a:spcPct val="90000"/>
              </a:lnSpc>
              <a:spcBef>
                <a:spcPts val="500"/>
              </a:spcBef>
              <a:buFont typeface="Arial" panose="020B0604020202020204" pitchFamily="34" charset="0"/>
              <a:buChar char="−"/>
              <a:defRPr lang="fr-CH" dirty="0" smtClean="0"/>
            </a:lvl3pPr>
            <a:lvl4pPr marL="630000" indent="-180000">
              <a:lnSpc>
                <a:spcPct val="90000"/>
              </a:lnSpc>
              <a:spcBef>
                <a:spcPts val="500"/>
              </a:spcBef>
              <a:buFont typeface="Arial" panose="020B0604020202020204" pitchFamily="34" charset="0"/>
              <a:buChar char="•"/>
              <a:defRPr sz="1600"/>
            </a:lvl4pPr>
            <a:lvl5pPr marL="630000" indent="-180000">
              <a:lnSpc>
                <a:spcPct val="90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fr-CH" dirty="0"/>
              <a:t>SOMMAIRE</a:t>
            </a:r>
          </a:p>
        </p:txBody>
      </p:sp>
      <p:sp>
        <p:nvSpPr>
          <p:cNvPr id="9" name="Espace réservé du contenu 2">
            <a:extLst>
              <a:ext uri="{FF2B5EF4-FFF2-40B4-BE49-F238E27FC236}">
                <a16:creationId xmlns:a16="http://schemas.microsoft.com/office/drawing/2014/main" id="{35231A62-11A2-9A41-BEBA-11E0564AF25E}"/>
              </a:ext>
            </a:extLst>
          </p:cNvPr>
          <p:cNvSpPr>
            <a:spLocks noGrp="1" noRot="1" noMove="1" noResize="1" noEditPoints="1" noAdjustHandles="1" noChangeArrowheads="1" noChangeShapeType="1"/>
          </p:cNvSpPr>
          <p:nvPr>
            <p:ph idx="1"/>
          </p:nvPr>
        </p:nvSpPr>
        <p:spPr>
          <a:xfrm>
            <a:off x="1692001" y="1866900"/>
            <a:ext cx="9660212" cy="4298950"/>
          </a:xfrm>
        </p:spPr>
        <p:txBody>
          <a:bodyPr numCol="2" spcCol="720000"/>
          <a:lstStyle>
            <a:lvl1pPr marL="1077913" indent="-1077913">
              <a:spcBef>
                <a:spcPts val="2400"/>
              </a:spcBef>
              <a:buClr>
                <a:schemeClr val="accent3"/>
              </a:buClr>
              <a:buSzPct val="200000"/>
              <a:buFont typeface="+mj-lt"/>
              <a:buAutoNum type="arabicPeriod"/>
              <a:defRPr>
                <a:latin typeface="+mj-lt"/>
              </a:defRPr>
            </a:lvl1pPr>
            <a:lvl2pPr marL="270000" indent="0">
              <a:buNone/>
              <a:defRPr/>
            </a:lvl2pPr>
            <a:lvl3pPr>
              <a:defRPr lang="fr-CH" sz="18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p:txBody>
      </p:sp>
      <p:pic>
        <p:nvPicPr>
          <p:cNvPr id="4" name="Image 3">
            <a:extLst>
              <a:ext uri="{FF2B5EF4-FFF2-40B4-BE49-F238E27FC236}">
                <a16:creationId xmlns:a16="http://schemas.microsoft.com/office/drawing/2014/main" id="{25FEF276-3652-2384-554F-1B63C34A7D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6175712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re de section">
    <p:bg>
      <p:bgPr>
        <a:solidFill>
          <a:schemeClr val="accent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97E9DD-E993-1C2E-5DDD-1FFAD05E4AF8}"/>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3" name="Espace réservé du texte 2">
            <a:extLst>
              <a:ext uri="{FF2B5EF4-FFF2-40B4-BE49-F238E27FC236}">
                <a16:creationId xmlns:a16="http://schemas.microsoft.com/office/drawing/2014/main" id="{B0D08C6D-2BD1-F5BB-3F55-B6923F8DC670}"/>
              </a:ext>
            </a:extLst>
          </p:cNvPr>
          <p:cNvSpPr>
            <a:spLocks noGrp="1" noRot="1" noMove="1" noResize="1" noEditPoints="1" noAdjustHandles="1" noChangeArrowheads="1" noChangeShapeType="1"/>
          </p:cNvSpPr>
          <p:nvPr>
            <p:ph type="body" idx="1"/>
          </p:nvPr>
        </p:nvSpPr>
        <p:spPr>
          <a:xfrm>
            <a:off x="2385636" y="3429000"/>
            <a:ext cx="8961814" cy="2736849"/>
          </a:xfrm>
        </p:spPr>
        <p:txBody>
          <a:bodyPr/>
          <a:lstStyle>
            <a:lvl1pPr marL="0" indent="0">
              <a:lnSpc>
                <a:spcPct val="100000"/>
              </a:lnSpc>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5" name="Espace réservé du pied de page 4">
            <a:extLst>
              <a:ext uri="{FF2B5EF4-FFF2-40B4-BE49-F238E27FC236}">
                <a16:creationId xmlns:a16="http://schemas.microsoft.com/office/drawing/2014/main" id="{CE3064CE-B9DE-986A-17D6-BF8B1C673A29}"/>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9" name="Titre 1">
            <a:extLst>
              <a:ext uri="{FF2B5EF4-FFF2-40B4-BE49-F238E27FC236}">
                <a16:creationId xmlns:a16="http://schemas.microsoft.com/office/drawing/2014/main" id="{6355708E-F8A6-D99C-99E0-DE5277A48710}"/>
              </a:ext>
            </a:extLst>
          </p:cNvPr>
          <p:cNvSpPr>
            <a:spLocks noGrp="1" noRot="1" noMove="1" noResize="1" noEditPoints="1" noAdjustHandles="1" noChangeArrowheads="1" noChangeShapeType="1"/>
          </p:cNvSpPr>
          <p:nvPr>
            <p:ph type="ctrTitle"/>
          </p:nvPr>
        </p:nvSpPr>
        <p:spPr>
          <a:xfrm>
            <a:off x="2390400" y="1997528"/>
            <a:ext cx="8961813" cy="1415143"/>
          </a:xfrm>
          <a:prstGeom prst="rect">
            <a:avLst/>
          </a:prstGeom>
        </p:spPr>
        <p:txBody>
          <a:bodyPr anchor="b"/>
          <a:lstStyle>
            <a:lvl1pPr algn="l">
              <a:defRPr sz="4400" b="0">
                <a:solidFill>
                  <a:schemeClr val="tx1"/>
                </a:solidFill>
              </a:defRPr>
            </a:lvl1pPr>
          </a:lstStyle>
          <a:p>
            <a:r>
              <a:rPr lang="fr-FR" dirty="0"/>
              <a:t>Modifiez le style du titre</a:t>
            </a:r>
            <a:endParaRPr lang="fr-CH" dirty="0"/>
          </a:p>
        </p:txBody>
      </p:sp>
      <p:sp>
        <p:nvSpPr>
          <p:cNvPr id="11" name="Espace réservé du texte 10">
            <a:extLst>
              <a:ext uri="{FF2B5EF4-FFF2-40B4-BE49-F238E27FC236}">
                <a16:creationId xmlns:a16="http://schemas.microsoft.com/office/drawing/2014/main" id="{F463F764-5095-EF02-A8EE-5AAEBAD6FA6C}"/>
              </a:ext>
            </a:extLst>
          </p:cNvPr>
          <p:cNvSpPr>
            <a:spLocks noGrp="1" noRot="1" noMove="1" noResize="1" noEditPoints="1" noAdjustHandles="1" noChangeArrowheads="1" noChangeShapeType="1"/>
          </p:cNvSpPr>
          <p:nvPr>
            <p:ph type="body" sz="quarter" idx="12" hasCustomPrompt="1"/>
          </p:nvPr>
        </p:nvSpPr>
        <p:spPr>
          <a:xfrm>
            <a:off x="2385636" y="466851"/>
            <a:ext cx="2480278" cy="1514348"/>
          </a:xfrm>
          <a:noFill/>
        </p:spPr>
        <p:txBody>
          <a:bodyPr wrap="square" lIns="72000" tIns="72000" rIns="72000" bIns="72000" rtlCol="0" anchor="b">
            <a:noAutofit/>
          </a:bodyPr>
          <a:lstStyle>
            <a:lvl1pPr marL="0" indent="0">
              <a:lnSpc>
                <a:spcPct val="100000"/>
              </a:lnSpc>
              <a:spcBef>
                <a:spcPts val="0"/>
              </a:spcBef>
              <a:buNone/>
              <a:defRPr lang="fr-FR" sz="9600" b="0" dirty="0" smtClean="0">
                <a:solidFill>
                  <a:schemeClr val="tx1"/>
                </a:solidFill>
                <a:effectLst/>
                <a:latin typeface="+mj-lt"/>
              </a:defRPr>
            </a:lvl1pPr>
          </a:lstStyle>
          <a:p>
            <a:pPr marL="0" lvl="0"/>
            <a:r>
              <a:rPr lang="fr-FR" dirty="0"/>
              <a:t>1.</a:t>
            </a:r>
          </a:p>
        </p:txBody>
      </p:sp>
      <p:pic>
        <p:nvPicPr>
          <p:cNvPr id="4" name="Image 3">
            <a:extLst>
              <a:ext uri="{FF2B5EF4-FFF2-40B4-BE49-F238E27FC236}">
                <a16:creationId xmlns:a16="http://schemas.microsoft.com/office/drawing/2014/main" id="{5092D394-3C0C-9664-B38C-408AAB5221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198876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accent3"/>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24B7F8-8672-E6FE-BDBD-BB9AD43092F9}"/>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80508162-D050-FA80-8351-3B4E3931AB5D}"/>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09CB9B5A-9142-E472-9961-207A7A2C5F4D}"/>
              </a:ext>
            </a:extLst>
          </p:cNvPr>
          <p:cNvSpPr>
            <a:spLocks noGrp="1" noRot="1" noMove="1" noResize="1" noEditPoints="1" noAdjustHandles="1" noChangeArrowheads="1" noChangeShapeType="1"/>
          </p:cNvSpPr>
          <p:nvPr>
            <p:ph idx="1"/>
          </p:nvPr>
        </p:nvSpPr>
        <p:spPr>
          <a:xfrm>
            <a:off x="2388637" y="2276475"/>
            <a:ext cx="8965162" cy="3889375"/>
          </a:xfrm>
        </p:spPr>
        <p:txBody>
          <a:bodyPr/>
          <a:lstStyle>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4" name="Espace réservé de la date 3">
            <a:extLst>
              <a:ext uri="{FF2B5EF4-FFF2-40B4-BE49-F238E27FC236}">
                <a16:creationId xmlns:a16="http://schemas.microsoft.com/office/drawing/2014/main" id="{0948AF2B-2ABD-5CCB-2489-8C168E63B4CB}"/>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dirty="0"/>
          </a:p>
        </p:txBody>
      </p:sp>
      <p:sp>
        <p:nvSpPr>
          <p:cNvPr id="5" name="Espace réservé du pied de page 4">
            <a:extLst>
              <a:ext uri="{FF2B5EF4-FFF2-40B4-BE49-F238E27FC236}">
                <a16:creationId xmlns:a16="http://schemas.microsoft.com/office/drawing/2014/main" id="{B04A462B-7315-EE3D-EB03-A9B77464D4DC}"/>
              </a:ext>
            </a:extLst>
          </p:cNvPr>
          <p:cNvSpPr>
            <a:spLocks noGrp="1"/>
          </p:cNvSpPr>
          <p:nvPr>
            <p:ph type="ftr" sz="quarter" idx="11"/>
          </p:nvPr>
        </p:nvSpPr>
        <p:spPr>
          <a:xfrm rot="16200000">
            <a:off x="-189626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6" name="Espace réservé du numéro de diapositive 5">
            <a:extLst>
              <a:ext uri="{FF2B5EF4-FFF2-40B4-BE49-F238E27FC236}">
                <a16:creationId xmlns:a16="http://schemas.microsoft.com/office/drawing/2014/main" id="{B8D0211F-D980-5A70-2106-ACF3F6447939}"/>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8" name="Espace réservé du texte 7">
            <a:extLst>
              <a:ext uri="{FF2B5EF4-FFF2-40B4-BE49-F238E27FC236}">
                <a16:creationId xmlns:a16="http://schemas.microsoft.com/office/drawing/2014/main" id="{31401CE1-B24F-59CA-7D13-25BA1B8B2952}"/>
              </a:ext>
            </a:extLst>
          </p:cNvPr>
          <p:cNvSpPr>
            <a:spLocks noGrp="1" noRot="1" noMove="1" noResize="1" noEditPoints="1" noAdjustHandles="1" noChangeArrowheads="1" noChangeShapeType="1"/>
          </p:cNvSpPr>
          <p:nvPr>
            <p:ph type="body" sz="quarter" idx="13"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0" name="Espace réservé du texte 13">
            <a:extLst>
              <a:ext uri="{FF2B5EF4-FFF2-40B4-BE49-F238E27FC236}">
                <a16:creationId xmlns:a16="http://schemas.microsoft.com/office/drawing/2014/main" id="{71CE2A7A-F954-1684-F60B-3C4C7CC1B92C}"/>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1" name="Image 10">
            <a:extLst>
              <a:ext uri="{FF2B5EF4-FFF2-40B4-BE49-F238E27FC236}">
                <a16:creationId xmlns:a16="http://schemas.microsoft.com/office/drawing/2014/main" id="{60D9ABF2-EF33-9B0A-481A-619FCEBF1A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9523027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chemeClr val="accent3"/>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4147256-8D86-9018-B8E0-23493A6758B8}"/>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0" name="Espace réservé du texte 7">
            <a:extLst>
              <a:ext uri="{FF2B5EF4-FFF2-40B4-BE49-F238E27FC236}">
                <a16:creationId xmlns:a16="http://schemas.microsoft.com/office/drawing/2014/main" id="{18BAD95B-2F68-1AE9-3FFA-6A7F18B6023A}"/>
              </a:ext>
            </a:extLst>
          </p:cNvPr>
          <p:cNvSpPr>
            <a:spLocks noGrp="1" noRot="1" noMove="1" noResize="1" noEditPoints="1" noAdjustHandles="1" noChangeArrowheads="1" noChangeShapeType="1"/>
          </p:cNvSpPr>
          <p:nvPr>
            <p:ph type="body" sz="quarter" idx="13"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2276475"/>
            <a:ext cx="4561114" cy="3889375"/>
          </a:xfrm>
        </p:spPr>
        <p:txBody>
          <a:bodyPr/>
          <a:lstStyle>
            <a:lvl2pPr>
              <a:defRPr sz="2000"/>
            </a:lvl2pPr>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4" name="Espace réservé du contenu 3">
            <a:extLst>
              <a:ext uri="{FF2B5EF4-FFF2-40B4-BE49-F238E27FC236}">
                <a16:creationId xmlns:a16="http://schemas.microsoft.com/office/drawing/2014/main" id="{F6B2B6C6-5D26-9CD6-FE53-3140BEF3F1FB}"/>
              </a:ext>
            </a:extLst>
          </p:cNvPr>
          <p:cNvSpPr>
            <a:spLocks noGrp="1" noRot="1" noMove="1" noResize="1" noEditPoints="1" noAdjustHandles="1" noChangeArrowheads="1" noChangeShapeType="1"/>
          </p:cNvSpPr>
          <p:nvPr>
            <p:ph sz="half" idx="2"/>
          </p:nvPr>
        </p:nvSpPr>
        <p:spPr>
          <a:xfrm>
            <a:off x="6792686" y="2276475"/>
            <a:ext cx="4561114" cy="3889375"/>
          </a:xfrm>
        </p:spPr>
        <p:txBody>
          <a:bodyPr/>
          <a:lstStyle>
            <a:lvl2pPr>
              <a:defRPr sz="2000"/>
            </a:lvl2pPr>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Espace réservé du numéro de diapositive 6">
            <a:extLst>
              <a:ext uri="{FF2B5EF4-FFF2-40B4-BE49-F238E27FC236}">
                <a16:creationId xmlns:a16="http://schemas.microsoft.com/office/drawing/2014/main" id="{27EBCF07-3293-F16F-BDD2-2FC0153A57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9" name="Espace réservé du texte 13">
            <a:extLst>
              <a:ext uri="{FF2B5EF4-FFF2-40B4-BE49-F238E27FC236}">
                <a16:creationId xmlns:a16="http://schemas.microsoft.com/office/drawing/2014/main" id="{F80483A6-8851-252A-A458-3CC294FCD1F0}"/>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2" name="Image 11">
            <a:extLst>
              <a:ext uri="{FF2B5EF4-FFF2-40B4-BE49-F238E27FC236}">
                <a16:creationId xmlns:a16="http://schemas.microsoft.com/office/drawing/2014/main" id="{80CD3A09-5F7E-68D8-C617-6B699C5CD1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40649119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e + Image sans fond">
    <p:bg>
      <p:bgPr>
        <a:solidFill>
          <a:schemeClr val="accent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A1C697-B527-87EB-1849-A0B810D077B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399" y="252413"/>
            <a:ext cx="4561113" cy="1325563"/>
          </a:xfrm>
          <a:prstGeom prst="rect">
            <a:avLst/>
          </a:prstGeom>
        </p:spPr>
        <p:txBody>
          <a:bodyPr/>
          <a:lstStyle>
            <a:lvl1pPr algn="ctr">
              <a:defRPr/>
            </a:lvl1p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1797748"/>
            <a:ext cx="4561114" cy="4368102"/>
          </a:xfrm>
        </p:spPr>
        <p:txBody>
          <a:bodyPr/>
          <a:lstStyle>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Espace réservé du numéro de diapositive 6">
            <a:extLst>
              <a:ext uri="{FF2B5EF4-FFF2-40B4-BE49-F238E27FC236}">
                <a16:creationId xmlns:a16="http://schemas.microsoft.com/office/drawing/2014/main" id="{27EBCF07-3293-F16F-BDD2-2FC0153A57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13" name="Espace réservé pour une image  12">
            <a:extLst>
              <a:ext uri="{FF2B5EF4-FFF2-40B4-BE49-F238E27FC236}">
                <a16:creationId xmlns:a16="http://schemas.microsoft.com/office/drawing/2014/main" id="{9EA9E1BA-A160-90AF-BEFD-EF63F38BB1CF}"/>
              </a:ext>
            </a:extLst>
          </p:cNvPr>
          <p:cNvSpPr>
            <a:spLocks noGrp="1" noRot="1" noMove="1" noResize="1" noEditPoints="1" noAdjustHandles="1" noChangeArrowheads="1" noChangeShapeType="1"/>
          </p:cNvSpPr>
          <p:nvPr>
            <p:ph type="pic" sz="quarter" idx="13" hasCustomPrompt="1"/>
          </p:nvPr>
        </p:nvSpPr>
        <p:spPr>
          <a:xfrm>
            <a:off x="6792685" y="252413"/>
            <a:ext cx="4559527" cy="5913437"/>
          </a:xfrm>
        </p:spPr>
        <p:txBody>
          <a:bodyPr lIns="540000" tIns="1800000" rIns="540000" anchor="t"/>
          <a:lstStyle>
            <a:lvl1pPr marL="0" indent="0" algn="ctr">
              <a:buNone/>
              <a:defRPr sz="2000" i="1"/>
            </a:lvl1pPr>
          </a:lstStyle>
          <a:p>
            <a:r>
              <a:rPr lang="fr-CH" dirty="0"/>
              <a:t>Cliquez sur l’icône pour ajouter une image</a:t>
            </a:r>
          </a:p>
        </p:txBody>
      </p:sp>
      <p:sp>
        <p:nvSpPr>
          <p:cNvPr id="9" name="Espace réservé du texte 13">
            <a:extLst>
              <a:ext uri="{FF2B5EF4-FFF2-40B4-BE49-F238E27FC236}">
                <a16:creationId xmlns:a16="http://schemas.microsoft.com/office/drawing/2014/main" id="{E48757C5-6B76-AC0B-470F-61E5A31CECC0}"/>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0" name="Image 9">
            <a:extLst>
              <a:ext uri="{FF2B5EF4-FFF2-40B4-BE49-F238E27FC236}">
                <a16:creationId xmlns:a16="http://schemas.microsoft.com/office/drawing/2014/main" id="{C831A4CC-6044-01EB-3C39-B6B61DB586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171641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e + Image avec fond">
    <p:bg>
      <p:bgPr>
        <a:solidFill>
          <a:schemeClr val="accent3"/>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237400-2C79-7CD9-26DC-452CC393CDD2}"/>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399" y="252413"/>
            <a:ext cx="4561113" cy="1325563"/>
          </a:xfrm>
          <a:prstGeom prst="rect">
            <a:avLst/>
          </a:prstGeom>
        </p:spPr>
        <p:txBody>
          <a:bodyPr/>
          <a:lstStyle>
            <a:lvl1pPr algn="ctr">
              <a:defRPr>
                <a:solidFill>
                  <a:schemeClr val="tx1"/>
                </a:solidFill>
              </a:defRPr>
            </a:lvl1p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1797748"/>
            <a:ext cx="4561114" cy="4368102"/>
          </a:xfrm>
        </p:spPr>
        <p:txBody>
          <a:bodyPr/>
          <a:lstStyle>
            <a:lvl1pPr>
              <a:defRPr>
                <a:solidFill>
                  <a:schemeClr val="tx1"/>
                </a:solidFill>
              </a:defRPr>
            </a:lvl1pPr>
            <a:lvl2pPr>
              <a:defRPr>
                <a:solidFill>
                  <a:schemeClr val="tx1"/>
                </a:solidFill>
              </a:defRPr>
            </a:lvl2pPr>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9626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Espace réservé du numéro de diapositive 6">
            <a:extLst>
              <a:ext uri="{FF2B5EF4-FFF2-40B4-BE49-F238E27FC236}">
                <a16:creationId xmlns:a16="http://schemas.microsoft.com/office/drawing/2014/main" id="{27EBCF07-3293-F16F-BDD2-2FC0153A57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13" name="Espace réservé pour une image  12">
            <a:extLst>
              <a:ext uri="{FF2B5EF4-FFF2-40B4-BE49-F238E27FC236}">
                <a16:creationId xmlns:a16="http://schemas.microsoft.com/office/drawing/2014/main" id="{9EA9E1BA-A160-90AF-BEFD-EF63F38BB1CF}"/>
              </a:ext>
            </a:extLst>
          </p:cNvPr>
          <p:cNvSpPr>
            <a:spLocks noGrp="1" noRot="1" noMove="1" noResize="1" noEditPoints="1" noAdjustHandles="1" noChangeArrowheads="1" noChangeShapeType="1"/>
          </p:cNvSpPr>
          <p:nvPr>
            <p:ph type="pic" sz="quarter" idx="13" hasCustomPrompt="1"/>
          </p:nvPr>
        </p:nvSpPr>
        <p:spPr>
          <a:xfrm>
            <a:off x="6792685" y="252413"/>
            <a:ext cx="4559527" cy="5913437"/>
          </a:xfrm>
        </p:spPr>
        <p:txBody>
          <a:bodyPr lIns="540000" tIns="1800000" rIns="540000" anchor="t"/>
          <a:lstStyle>
            <a:lvl1pPr marL="0" indent="0" algn="ctr">
              <a:buNone/>
              <a:defRPr sz="2000" i="1">
                <a:solidFill>
                  <a:schemeClr val="tx1"/>
                </a:solidFill>
              </a:defRPr>
            </a:lvl1pPr>
          </a:lstStyle>
          <a:p>
            <a:r>
              <a:rPr lang="fr-CH" dirty="0"/>
              <a:t>Cliquez sur l’icône pour ajouter une image</a:t>
            </a:r>
          </a:p>
        </p:txBody>
      </p:sp>
      <p:sp>
        <p:nvSpPr>
          <p:cNvPr id="4" name="Espace réservé du texte 13">
            <a:extLst>
              <a:ext uri="{FF2B5EF4-FFF2-40B4-BE49-F238E27FC236}">
                <a16:creationId xmlns:a16="http://schemas.microsoft.com/office/drawing/2014/main" id="{F3FA0C8B-B531-B28F-3E63-960E8896CA7B}"/>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8" name="Image 7">
            <a:extLst>
              <a:ext uri="{FF2B5EF4-FFF2-40B4-BE49-F238E27FC236}">
                <a16:creationId xmlns:a16="http://schemas.microsoft.com/office/drawing/2014/main" id="{1D5C7B90-0E84-2EFD-C9DB-5592F728B3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26261866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e + Image pleine page">
    <p:bg>
      <p:bgPr>
        <a:solidFill>
          <a:schemeClr val="accent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8C7843-5A87-8409-62EE-93015FD3D455}"/>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p:cNvSpPr>
          <p:nvPr>
            <p:ph type="pic" sz="quarter" idx="13" hasCustomPrompt="1"/>
          </p:nvPr>
        </p:nvSpPr>
        <p:spPr>
          <a:xfrm>
            <a:off x="982663" y="1939715"/>
            <a:ext cx="11209337" cy="4918285"/>
          </a:xfrm>
        </p:spPr>
        <p:txBody>
          <a:bodyPr lIns="540000" tIns="1800000" rIns="540000" anchor="t"/>
          <a:lstStyle>
            <a:lvl1pPr marL="0" indent="0" algn="ctr">
              <a:buNone/>
              <a:defRPr sz="2000" i="1"/>
            </a:lvl1pPr>
          </a:lstStyle>
          <a:p>
            <a:r>
              <a:rPr lang="fr-CH" dirty="0"/>
              <a:t>Cliquez sur l’icône pour ajouter une image</a:t>
            </a:r>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0" name="Espace réservé du texte 2">
            <a:extLst>
              <a:ext uri="{FF2B5EF4-FFF2-40B4-BE49-F238E27FC236}">
                <a16:creationId xmlns:a16="http://schemas.microsoft.com/office/drawing/2014/main" id="{E917044F-22B0-FA3E-8B8E-976AC3BC160C}"/>
              </a:ext>
            </a:extLst>
          </p:cNvPr>
          <p:cNvSpPr>
            <a:spLocks noGrp="1" noRot="1" noMove="1" noResize="1" noEditPoints="1" noAdjustHandles="1" noChangeArrowheads="1" noChangeShapeType="1"/>
          </p:cNvSpPr>
          <p:nvPr>
            <p:ph type="body" idx="1"/>
          </p:nvPr>
        </p:nvSpPr>
        <p:spPr>
          <a:xfrm>
            <a:off x="1692000" y="723900"/>
            <a:ext cx="9661800" cy="996043"/>
          </a:xfrm>
        </p:spPr>
        <p:txBody>
          <a:bodyPr/>
          <a:lstStyle>
            <a:lvl1pPr marL="0" indent="0">
              <a:lnSpc>
                <a:spcPct val="100000"/>
              </a:lnSpc>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pic>
        <p:nvPicPr>
          <p:cNvPr id="5" name="Image 4">
            <a:extLst>
              <a:ext uri="{FF2B5EF4-FFF2-40B4-BE49-F238E27FC236}">
                <a16:creationId xmlns:a16="http://schemas.microsoft.com/office/drawing/2014/main" id="{22FEEA0C-9EA6-5DC2-0D3E-408409C42D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27369027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mage pleine page">
    <p:bg>
      <p:bgPr>
        <a:solidFill>
          <a:schemeClr val="accent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667E7F-621D-3816-7C8F-3D678DC31A51}"/>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p:cNvSpPr>
          <p:nvPr>
            <p:ph type="pic" sz="quarter" idx="13" hasCustomPrompt="1"/>
          </p:nvPr>
        </p:nvSpPr>
        <p:spPr>
          <a:xfrm>
            <a:off x="741680" y="1"/>
            <a:ext cx="11450320" cy="6858000"/>
          </a:xfrm>
        </p:spPr>
        <p:txBody>
          <a:bodyPr lIns="540000" tIns="2520000" rIns="540000" anchor="t"/>
          <a:lstStyle>
            <a:lvl1pPr marL="0" indent="0" algn="ctr">
              <a:buNone/>
              <a:defRPr sz="2000" i="1"/>
            </a:lvl1pPr>
          </a:lstStyle>
          <a:p>
            <a:r>
              <a:rPr lang="fr-CH" dirty="0"/>
              <a:t>Cliquez sur l’icône pour ajouter une image</a:t>
            </a:r>
          </a:p>
        </p:txBody>
      </p:sp>
      <p:pic>
        <p:nvPicPr>
          <p:cNvPr id="4" name="Image 3">
            <a:extLst>
              <a:ext uri="{FF2B5EF4-FFF2-40B4-BE49-F238E27FC236}">
                <a16:creationId xmlns:a16="http://schemas.microsoft.com/office/drawing/2014/main" id="{D9463ECB-DE10-CEF8-0D3F-6F3BBF044D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8773738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 colonnes + Images rondes">
    <p:bg>
      <p:bgPr>
        <a:solidFill>
          <a:schemeClr val="accent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8BEB7C-C678-23CA-D6DE-1F49BA47A80D}"/>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Espace réservé pour une image  2">
            <a:extLst>
              <a:ext uri="{FF2B5EF4-FFF2-40B4-BE49-F238E27FC236}">
                <a16:creationId xmlns:a16="http://schemas.microsoft.com/office/drawing/2014/main" id="{742EC54F-D704-CE4E-0907-3A8F3D540AC1}"/>
              </a:ext>
            </a:extLst>
          </p:cNvPr>
          <p:cNvSpPr>
            <a:spLocks noGrp="1" noRot="1" noMove="1" noResize="1" noEditPoints="1" noAdjustHandles="1" noChangeArrowheads="1" noChangeShapeType="1"/>
          </p:cNvSpPr>
          <p:nvPr>
            <p:ph type="pic" sz="quarter" idx="15" hasCustomPrompt="1"/>
          </p:nvPr>
        </p:nvSpPr>
        <p:spPr>
          <a:xfrm>
            <a:off x="1692275" y="1343932"/>
            <a:ext cx="1835150" cy="1835150"/>
          </a:xfrm>
          <a:prstGeom prst="ellipse">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5" name="Espace réservé pour une image  2">
            <a:extLst>
              <a:ext uri="{FF2B5EF4-FFF2-40B4-BE49-F238E27FC236}">
                <a16:creationId xmlns:a16="http://schemas.microsoft.com/office/drawing/2014/main" id="{61EFA036-61CE-C8A4-8061-160BD64C06A1}"/>
              </a:ext>
            </a:extLst>
          </p:cNvPr>
          <p:cNvSpPr>
            <a:spLocks noGrp="1" noRot="1" noMove="1" noResize="1" noEditPoints="1" noAdjustHandles="1" noChangeArrowheads="1" noChangeShapeType="1"/>
          </p:cNvSpPr>
          <p:nvPr>
            <p:ph type="pic" sz="quarter" idx="16" hasCustomPrompt="1"/>
          </p:nvPr>
        </p:nvSpPr>
        <p:spPr>
          <a:xfrm>
            <a:off x="9518650" y="1343932"/>
            <a:ext cx="1835150" cy="1835150"/>
          </a:xfrm>
          <a:prstGeom prst="ellipse">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7" name="Espace réservé pour une image  2">
            <a:extLst>
              <a:ext uri="{FF2B5EF4-FFF2-40B4-BE49-F238E27FC236}">
                <a16:creationId xmlns:a16="http://schemas.microsoft.com/office/drawing/2014/main" id="{26170BB0-DDA3-C21B-4FD5-D44DC8A44011}"/>
              </a:ext>
            </a:extLst>
          </p:cNvPr>
          <p:cNvSpPr>
            <a:spLocks noGrp="1" noRot="1" noMove="1" noResize="1" noEditPoints="1" noAdjustHandles="1" noChangeArrowheads="1" noChangeShapeType="1"/>
          </p:cNvSpPr>
          <p:nvPr>
            <p:ph type="pic" sz="quarter" idx="17" hasCustomPrompt="1"/>
          </p:nvPr>
        </p:nvSpPr>
        <p:spPr>
          <a:xfrm>
            <a:off x="6909859" y="1343932"/>
            <a:ext cx="1835150" cy="1835150"/>
          </a:xfrm>
          <a:prstGeom prst="ellipse">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1" name="Espace réservé pour une image  2">
            <a:extLst>
              <a:ext uri="{FF2B5EF4-FFF2-40B4-BE49-F238E27FC236}">
                <a16:creationId xmlns:a16="http://schemas.microsoft.com/office/drawing/2014/main" id="{E9DBB595-0121-BF7C-08B3-D388E63E288E}"/>
              </a:ext>
            </a:extLst>
          </p:cNvPr>
          <p:cNvSpPr>
            <a:spLocks noGrp="1" noRot="1" noMove="1" noResize="1" noEditPoints="1" noAdjustHandles="1" noChangeArrowheads="1" noChangeShapeType="1"/>
          </p:cNvSpPr>
          <p:nvPr>
            <p:ph type="pic" sz="quarter" idx="18" hasCustomPrompt="1"/>
          </p:nvPr>
        </p:nvSpPr>
        <p:spPr>
          <a:xfrm>
            <a:off x="4301067" y="1343932"/>
            <a:ext cx="1835150" cy="1835150"/>
          </a:xfrm>
          <a:prstGeom prst="ellipse">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7607"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9" name="Espace réservé de la date 28">
            <a:extLst>
              <a:ext uri="{FF2B5EF4-FFF2-40B4-BE49-F238E27FC236}">
                <a16:creationId xmlns:a16="http://schemas.microsoft.com/office/drawing/2014/main" id="{796CB17D-AA77-26C0-DA50-E95BA7DE7E7A}"/>
              </a:ext>
            </a:extLst>
          </p:cNvPr>
          <p:cNvSpPr>
            <a:spLocks noGrp="1" noRot="1" noMove="1" noResize="1" noEditPoints="1" noAdjustHandles="1" noChangeArrowheads="1" noChangeShapeType="1"/>
          </p:cNvSpPr>
          <p:nvPr>
            <p:ph type="dt" sz="half" idx="26"/>
          </p:nvPr>
        </p:nvSpPr>
        <p:spPr/>
        <p:txBody>
          <a:bodyPr/>
          <a:lstStyle>
            <a:lvl1pPr>
              <a:defRPr>
                <a:solidFill>
                  <a:schemeClr val="accent1"/>
                </a:solidFill>
              </a:defRPr>
            </a:lvl1pPr>
          </a:lstStyle>
          <a:p>
            <a:r>
              <a:rPr lang="fr-FR"/>
              <a:t>REF / AUTRES INFORMATIONS</a:t>
            </a:r>
            <a:endParaRPr lang="fr-CH" dirty="0"/>
          </a:p>
        </p:txBody>
      </p:sp>
      <p:sp>
        <p:nvSpPr>
          <p:cNvPr id="30" name="Espace réservé du numéro de diapositive 29">
            <a:extLst>
              <a:ext uri="{FF2B5EF4-FFF2-40B4-BE49-F238E27FC236}">
                <a16:creationId xmlns:a16="http://schemas.microsoft.com/office/drawing/2014/main" id="{B57B4AC1-C03C-8706-DA43-5B0BF6CEB7AC}"/>
              </a:ext>
            </a:extLst>
          </p:cNvPr>
          <p:cNvSpPr>
            <a:spLocks noGrp="1" noRot="1" noMove="1" noResize="1" noEditPoints="1" noAdjustHandles="1" noChangeArrowheads="1" noChangeShapeType="1"/>
          </p:cNvSpPr>
          <p:nvPr>
            <p:ph type="sldNum" sz="quarter" idx="27"/>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9" name="Espace réservé du texte 13">
            <a:extLst>
              <a:ext uri="{FF2B5EF4-FFF2-40B4-BE49-F238E27FC236}">
                <a16:creationId xmlns:a16="http://schemas.microsoft.com/office/drawing/2014/main" id="{F520B73D-D5BF-74F7-6B66-7C50C00C6EB3}"/>
              </a:ext>
            </a:extLst>
          </p:cNvPr>
          <p:cNvSpPr>
            <a:spLocks noGrp="1" noRot="1" noMove="1" noResize="1" noEditPoints="1" noAdjustHandles="1" noChangeArrowheads="1" noChangeShapeType="1"/>
          </p:cNvSpPr>
          <p:nvPr>
            <p:ph type="body" sz="quarter" idx="28"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0" name="Image 9">
            <a:extLst>
              <a:ext uri="{FF2B5EF4-FFF2-40B4-BE49-F238E27FC236}">
                <a16:creationId xmlns:a16="http://schemas.microsoft.com/office/drawing/2014/main" id="{B381C054-AC0B-0C0D-D3C9-9A58530076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3985742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 colonnes + Images rectangulaires">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83009E-07D1-564C-0596-826E35DF243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9626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Espace réservé pour une image  2">
            <a:extLst>
              <a:ext uri="{FF2B5EF4-FFF2-40B4-BE49-F238E27FC236}">
                <a16:creationId xmlns:a16="http://schemas.microsoft.com/office/drawing/2014/main" id="{742EC54F-D704-CE4E-0907-3A8F3D540AC1}"/>
              </a:ext>
            </a:extLst>
          </p:cNvPr>
          <p:cNvSpPr>
            <a:spLocks noGrp="1" noRot="1" noMove="1" noResize="1" noEditPoints="1" noAdjustHandles="1" noChangeArrowheads="1" noChangeShapeType="1"/>
          </p:cNvSpPr>
          <p:nvPr>
            <p:ph type="pic" sz="quarter" idx="15" hasCustomPrompt="1"/>
          </p:nvPr>
        </p:nvSpPr>
        <p:spPr>
          <a:xfrm>
            <a:off x="1398815" y="1670956"/>
            <a:ext cx="2422070" cy="1508125"/>
          </a:xfrm>
          <a:prstGeom prst="rect">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340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 name="Espace réservé pour une image  2">
            <a:extLst>
              <a:ext uri="{FF2B5EF4-FFF2-40B4-BE49-F238E27FC236}">
                <a16:creationId xmlns:a16="http://schemas.microsoft.com/office/drawing/2014/main" id="{8E80DD09-A8E8-10FF-163A-96187545BD2B}"/>
              </a:ext>
            </a:extLst>
          </p:cNvPr>
          <p:cNvSpPr>
            <a:spLocks noGrp="1" noRot="1" noMove="1" noResize="1" noEditPoints="1" noAdjustHandles="1" noChangeArrowheads="1" noChangeShapeType="1"/>
          </p:cNvSpPr>
          <p:nvPr>
            <p:ph type="pic" sz="quarter" idx="26" hasCustomPrompt="1"/>
          </p:nvPr>
        </p:nvSpPr>
        <p:spPr>
          <a:xfrm>
            <a:off x="4003409" y="1670956"/>
            <a:ext cx="2422070" cy="1508125"/>
          </a:xfrm>
          <a:prstGeom prst="rect">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0" name="Espace réservé pour une image  2">
            <a:extLst>
              <a:ext uri="{FF2B5EF4-FFF2-40B4-BE49-F238E27FC236}">
                <a16:creationId xmlns:a16="http://schemas.microsoft.com/office/drawing/2014/main" id="{A41302BE-3322-E539-F947-0D15FD67BC13}"/>
              </a:ext>
            </a:extLst>
          </p:cNvPr>
          <p:cNvSpPr>
            <a:spLocks noGrp="1" noRot="1" noMove="1" noResize="1" noEditPoints="1" noAdjustHandles="1" noChangeArrowheads="1" noChangeShapeType="1"/>
          </p:cNvSpPr>
          <p:nvPr>
            <p:ph type="pic" sz="quarter" idx="27" hasCustomPrompt="1"/>
          </p:nvPr>
        </p:nvSpPr>
        <p:spPr>
          <a:xfrm>
            <a:off x="6608003" y="1670956"/>
            <a:ext cx="2422070" cy="1508125"/>
          </a:xfrm>
          <a:prstGeom prst="rect">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2" name="Espace réservé pour une image  2">
            <a:extLst>
              <a:ext uri="{FF2B5EF4-FFF2-40B4-BE49-F238E27FC236}">
                <a16:creationId xmlns:a16="http://schemas.microsoft.com/office/drawing/2014/main" id="{A3D56C04-8ECB-BD05-AD86-148EF34307E7}"/>
              </a:ext>
            </a:extLst>
          </p:cNvPr>
          <p:cNvSpPr>
            <a:spLocks noGrp="1" noRot="1" noMove="1" noResize="1" noEditPoints="1" noAdjustHandles="1" noChangeArrowheads="1" noChangeShapeType="1"/>
          </p:cNvSpPr>
          <p:nvPr>
            <p:ph type="pic" sz="quarter" idx="28" hasCustomPrompt="1"/>
          </p:nvPr>
        </p:nvSpPr>
        <p:spPr>
          <a:xfrm>
            <a:off x="9212597" y="1670956"/>
            <a:ext cx="2422070" cy="1508125"/>
          </a:xfrm>
          <a:prstGeom prst="rect">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3" name="Espace réservé de la date 12">
            <a:extLst>
              <a:ext uri="{FF2B5EF4-FFF2-40B4-BE49-F238E27FC236}">
                <a16:creationId xmlns:a16="http://schemas.microsoft.com/office/drawing/2014/main" id="{27DFBC2C-7680-FCA6-4D95-212560AFFF86}"/>
              </a:ext>
            </a:extLst>
          </p:cNvPr>
          <p:cNvSpPr>
            <a:spLocks noGrp="1" noRot="1" noMove="1" noResize="1" noEditPoints="1" noAdjustHandles="1" noChangeArrowheads="1" noChangeShapeType="1"/>
          </p:cNvSpPr>
          <p:nvPr>
            <p:ph type="dt" sz="half" idx="29"/>
          </p:nvPr>
        </p:nvSpPr>
        <p:spPr/>
        <p:txBody>
          <a:bodyPr/>
          <a:lstStyle>
            <a:lvl1pPr>
              <a:defRPr>
                <a:solidFill>
                  <a:schemeClr val="accent1"/>
                </a:solidFill>
              </a:defRPr>
            </a:lvl1pPr>
          </a:lstStyle>
          <a:p>
            <a:r>
              <a:rPr lang="fr-FR"/>
              <a:t>REF / AUTRES INFORMATIONS</a:t>
            </a:r>
            <a:endParaRPr lang="fr-CH" dirty="0"/>
          </a:p>
        </p:txBody>
      </p:sp>
      <p:sp>
        <p:nvSpPr>
          <p:cNvPr id="14" name="Espace réservé du numéro de diapositive 13">
            <a:extLst>
              <a:ext uri="{FF2B5EF4-FFF2-40B4-BE49-F238E27FC236}">
                <a16:creationId xmlns:a16="http://schemas.microsoft.com/office/drawing/2014/main" id="{C6ADDF8B-434F-8894-5D76-FA023C5C69FB}"/>
              </a:ext>
            </a:extLst>
          </p:cNvPr>
          <p:cNvSpPr>
            <a:spLocks noGrp="1" noRot="1" noMove="1" noResize="1" noEditPoints="1" noAdjustHandles="1" noChangeArrowheads="1" noChangeShapeType="1"/>
          </p:cNvSpPr>
          <p:nvPr>
            <p:ph type="sldNum" sz="quarter" idx="30"/>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8" name="Espace réservé du texte 13">
            <a:extLst>
              <a:ext uri="{FF2B5EF4-FFF2-40B4-BE49-F238E27FC236}">
                <a16:creationId xmlns:a16="http://schemas.microsoft.com/office/drawing/2014/main" id="{5E546005-03CD-1FF1-0D92-C7FFE77B9601}"/>
              </a:ext>
            </a:extLst>
          </p:cNvPr>
          <p:cNvSpPr>
            <a:spLocks noGrp="1" noRot="1" noMove="1" noResize="1" noEditPoints="1" noAdjustHandles="1" noChangeArrowheads="1" noChangeShapeType="1"/>
          </p:cNvSpPr>
          <p:nvPr>
            <p:ph type="body" sz="quarter" idx="31"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9" name="Image 8">
            <a:extLst>
              <a:ext uri="{FF2B5EF4-FFF2-40B4-BE49-F238E27FC236}">
                <a16:creationId xmlns:a16="http://schemas.microsoft.com/office/drawing/2014/main" id="{38600489-DE0E-7223-D88E-AB1B1AB51D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2848528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 colonnes avec numéros">
    <p:bg>
      <p:bgPr>
        <a:solidFill>
          <a:schemeClr val="accent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EE9F5E-47B7-1955-BEBB-DB6C0719E058}"/>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1658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3409"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5" name="Espace réservé du texte 22">
            <a:extLst>
              <a:ext uri="{FF2B5EF4-FFF2-40B4-BE49-F238E27FC236}">
                <a16:creationId xmlns:a16="http://schemas.microsoft.com/office/drawing/2014/main" id="{C0C30E62-7C30-29B5-3CE4-99B374B7B679}"/>
              </a:ext>
            </a:extLst>
          </p:cNvPr>
          <p:cNvSpPr>
            <a:spLocks noGrp="1" noRot="1" noMove="1" noResize="1" noEditPoints="1" noAdjustHandles="1" noChangeArrowheads="1" noChangeShapeType="1"/>
          </p:cNvSpPr>
          <p:nvPr>
            <p:ph type="body" sz="quarter" idx="26" hasCustomPrompt="1"/>
          </p:nvPr>
        </p:nvSpPr>
        <p:spPr>
          <a:xfrm>
            <a:off x="4007607"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7" name="Espace réservé du texte 22">
            <a:extLst>
              <a:ext uri="{FF2B5EF4-FFF2-40B4-BE49-F238E27FC236}">
                <a16:creationId xmlns:a16="http://schemas.microsoft.com/office/drawing/2014/main" id="{0BAAB2DC-33F3-0A02-B6AA-25BD41AA3AEE}"/>
              </a:ext>
            </a:extLst>
          </p:cNvPr>
          <p:cNvSpPr>
            <a:spLocks noGrp="1" noRot="1" noMove="1" noResize="1" noEditPoints="1" noAdjustHandles="1" noChangeArrowheads="1" noChangeShapeType="1"/>
          </p:cNvSpPr>
          <p:nvPr>
            <p:ph type="body" sz="quarter" idx="27" hasCustomPrompt="1"/>
          </p:nvPr>
        </p:nvSpPr>
        <p:spPr>
          <a:xfrm>
            <a:off x="1398815"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11" name="Espace réservé du texte 22">
            <a:extLst>
              <a:ext uri="{FF2B5EF4-FFF2-40B4-BE49-F238E27FC236}">
                <a16:creationId xmlns:a16="http://schemas.microsoft.com/office/drawing/2014/main" id="{3C48016C-3305-993F-7B11-9B063FE3FFA3}"/>
              </a:ext>
            </a:extLst>
          </p:cNvPr>
          <p:cNvSpPr>
            <a:spLocks noGrp="1" noRot="1" noMove="1" noResize="1" noEditPoints="1" noAdjustHandles="1" noChangeArrowheads="1" noChangeShapeType="1"/>
          </p:cNvSpPr>
          <p:nvPr>
            <p:ph type="body" sz="quarter" idx="28" hasCustomPrompt="1"/>
          </p:nvPr>
        </p:nvSpPr>
        <p:spPr>
          <a:xfrm>
            <a:off x="6616399"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13" name="Espace réservé du texte 22">
            <a:extLst>
              <a:ext uri="{FF2B5EF4-FFF2-40B4-BE49-F238E27FC236}">
                <a16:creationId xmlns:a16="http://schemas.microsoft.com/office/drawing/2014/main" id="{D43FD857-3073-0D0C-E111-F21B4DE7C80A}"/>
              </a:ext>
            </a:extLst>
          </p:cNvPr>
          <p:cNvSpPr>
            <a:spLocks noGrp="1" noRot="1" noMove="1" noResize="1" noEditPoints="1" noAdjustHandles="1" noChangeArrowheads="1" noChangeShapeType="1"/>
          </p:cNvSpPr>
          <p:nvPr>
            <p:ph type="body" sz="quarter" idx="29" hasCustomPrompt="1"/>
          </p:nvPr>
        </p:nvSpPr>
        <p:spPr>
          <a:xfrm>
            <a:off x="9225191"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15" name="Espace réservé de la date 14">
            <a:extLst>
              <a:ext uri="{FF2B5EF4-FFF2-40B4-BE49-F238E27FC236}">
                <a16:creationId xmlns:a16="http://schemas.microsoft.com/office/drawing/2014/main" id="{FA2AA5F3-B548-4124-16B2-5EA8A145885E}"/>
              </a:ext>
            </a:extLst>
          </p:cNvPr>
          <p:cNvSpPr>
            <a:spLocks noGrp="1" noRot="1" noMove="1" noResize="1" noEditPoints="1" noAdjustHandles="1" noChangeArrowheads="1" noChangeShapeType="1"/>
          </p:cNvSpPr>
          <p:nvPr>
            <p:ph type="dt" sz="half" idx="30"/>
          </p:nvPr>
        </p:nvSpPr>
        <p:spPr/>
        <p:txBody>
          <a:bodyPr/>
          <a:lstStyle>
            <a:lvl1pPr>
              <a:defRPr>
                <a:solidFill>
                  <a:schemeClr val="accent1"/>
                </a:solidFill>
              </a:defRPr>
            </a:lvl1pPr>
          </a:lstStyle>
          <a:p>
            <a:r>
              <a:rPr lang="fr-FR"/>
              <a:t>REF / AUTRES INFORMATIONS</a:t>
            </a:r>
            <a:endParaRPr lang="fr-CH" dirty="0"/>
          </a:p>
        </p:txBody>
      </p:sp>
      <p:sp>
        <p:nvSpPr>
          <p:cNvPr id="16" name="Espace réservé du numéro de diapositive 15">
            <a:extLst>
              <a:ext uri="{FF2B5EF4-FFF2-40B4-BE49-F238E27FC236}">
                <a16:creationId xmlns:a16="http://schemas.microsoft.com/office/drawing/2014/main" id="{157C178B-5720-9392-7F33-225654E20D88}"/>
              </a:ext>
            </a:extLst>
          </p:cNvPr>
          <p:cNvSpPr>
            <a:spLocks noGrp="1" noRot="1" noMove="1" noResize="1" noEditPoints="1" noAdjustHandles="1" noChangeArrowheads="1" noChangeShapeType="1"/>
          </p:cNvSpPr>
          <p:nvPr>
            <p:ph type="sldNum" sz="quarter" idx="31"/>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8" name="Espace réservé du texte 13">
            <a:extLst>
              <a:ext uri="{FF2B5EF4-FFF2-40B4-BE49-F238E27FC236}">
                <a16:creationId xmlns:a16="http://schemas.microsoft.com/office/drawing/2014/main" id="{D743D3C2-0017-FEFF-B1BB-7AE480783DD0}"/>
              </a:ext>
            </a:extLst>
          </p:cNvPr>
          <p:cNvSpPr>
            <a:spLocks noGrp="1" noRot="1" noMove="1" noResize="1" noEditPoints="1" noAdjustHandles="1" noChangeArrowheads="1" noChangeShapeType="1"/>
          </p:cNvSpPr>
          <p:nvPr>
            <p:ph type="body" sz="quarter" idx="32"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9" name="Image 8">
            <a:extLst>
              <a:ext uri="{FF2B5EF4-FFF2-40B4-BE49-F238E27FC236}">
                <a16:creationId xmlns:a16="http://schemas.microsoft.com/office/drawing/2014/main" id="{229DFB6D-4F19-AE90-EC28-0FF4D29B77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511047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hiffres en évidence">
    <p:bg>
      <p:bgPr>
        <a:solidFill>
          <a:schemeClr val="accent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F8A683-7D5C-BAF6-47D5-801F41BF906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Titre 1">
            <a:extLst>
              <a:ext uri="{FF2B5EF4-FFF2-40B4-BE49-F238E27FC236}">
                <a16:creationId xmlns:a16="http://schemas.microsoft.com/office/drawing/2014/main" id="{EDEA98A2-25DA-DE81-6C6F-3D22D7A03FCB}"/>
              </a:ext>
            </a:extLst>
          </p:cNvPr>
          <p:cNvSpPr>
            <a:spLocks noGrp="1" noRot="1" noMove="1" noResize="1" noEditPoints="1" noAdjustHandles="1" noChangeArrowheads="1" noChangeShapeType="1"/>
          </p:cNvSpPr>
          <p:nvPr>
            <p:ph type="title" hasCustomPrompt="1"/>
          </p:nvPr>
        </p:nvSpPr>
        <p:spPr>
          <a:xfrm>
            <a:off x="1676400" y="1530105"/>
            <a:ext cx="9677400" cy="1115124"/>
          </a:xfrm>
          <a:prstGeom prst="rect">
            <a:avLst/>
          </a:prstGeom>
        </p:spPr>
        <p:txBody>
          <a:bodyPr/>
          <a:lstStyle>
            <a:lvl1pPr>
              <a:lnSpc>
                <a:spcPct val="80000"/>
              </a:lnSpc>
              <a:defRPr sz="10000" b="0">
                <a:latin typeface="+mn-lt"/>
              </a:defRPr>
            </a:lvl1pPr>
          </a:lstStyle>
          <a:p>
            <a:r>
              <a:rPr lang="fr-FR" dirty="0"/>
              <a:t>Nombre</a:t>
            </a:r>
            <a:endParaRPr lang="fr-CH" dirty="0"/>
          </a:p>
        </p:txBody>
      </p:sp>
      <p:sp>
        <p:nvSpPr>
          <p:cNvPr id="10" name="Espace réservé du texte 2">
            <a:extLst>
              <a:ext uri="{FF2B5EF4-FFF2-40B4-BE49-F238E27FC236}">
                <a16:creationId xmlns:a16="http://schemas.microsoft.com/office/drawing/2014/main" id="{B2319F95-986F-EBC4-CE23-436AEF7548D1}"/>
              </a:ext>
            </a:extLst>
          </p:cNvPr>
          <p:cNvSpPr>
            <a:spLocks noGrp="1" noRot="1" noMove="1" noResize="1" noEditPoints="1" noAdjustHandles="1" noChangeArrowheads="1" noChangeShapeType="1"/>
          </p:cNvSpPr>
          <p:nvPr>
            <p:ph type="body" idx="1"/>
          </p:nvPr>
        </p:nvSpPr>
        <p:spPr>
          <a:xfrm>
            <a:off x="1692000" y="3995057"/>
            <a:ext cx="9660213" cy="2170792"/>
          </a:xfrm>
        </p:spPr>
        <p:txBody>
          <a:bodyPr/>
          <a:lstStyle>
            <a:lvl1pPr marL="0" indent="0">
              <a:lnSpc>
                <a:spcPct val="100000"/>
              </a:lnSpc>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2" name="Espace réservé de la date 11">
            <a:extLst>
              <a:ext uri="{FF2B5EF4-FFF2-40B4-BE49-F238E27FC236}">
                <a16:creationId xmlns:a16="http://schemas.microsoft.com/office/drawing/2014/main" id="{CA7452E2-63FF-986F-C99E-BCD9631E718A}"/>
              </a:ext>
            </a:extLst>
          </p:cNvPr>
          <p:cNvSpPr>
            <a:spLocks noGrp="1" noRot="1" noMove="1" noResize="1" noEditPoints="1" noAdjustHandles="1" noChangeArrowheads="1" noChangeShapeType="1"/>
          </p:cNvSpPr>
          <p:nvPr>
            <p:ph type="dt" sz="half" idx="15"/>
          </p:nvPr>
        </p:nvSpPr>
        <p:spPr/>
        <p:txBody>
          <a:bodyPr/>
          <a:lstStyle>
            <a:lvl1pPr>
              <a:defRPr>
                <a:solidFill>
                  <a:schemeClr val="accent1"/>
                </a:solidFill>
              </a:defRPr>
            </a:lvl1pPr>
          </a:lstStyle>
          <a:p>
            <a:r>
              <a:rPr lang="fr-FR"/>
              <a:t>REF / AUTRES INFORMATIONS</a:t>
            </a:r>
            <a:endParaRPr lang="fr-CH" dirty="0"/>
          </a:p>
        </p:txBody>
      </p:sp>
      <p:sp>
        <p:nvSpPr>
          <p:cNvPr id="14" name="Espace réservé du numéro de diapositive 13">
            <a:extLst>
              <a:ext uri="{FF2B5EF4-FFF2-40B4-BE49-F238E27FC236}">
                <a16:creationId xmlns:a16="http://schemas.microsoft.com/office/drawing/2014/main" id="{9F97D870-9512-30D8-89B9-496E24602CDC}"/>
              </a:ext>
            </a:extLst>
          </p:cNvPr>
          <p:cNvSpPr>
            <a:spLocks noGrp="1" noRot="1" noMove="1" noResize="1" noEditPoints="1" noAdjustHandles="1" noChangeArrowheads="1" noChangeShapeType="1"/>
          </p:cNvSpPr>
          <p:nvPr>
            <p:ph type="sldNum" sz="quarter" idx="16"/>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7" name="Espace réservé du texte 6">
            <a:extLst>
              <a:ext uri="{FF2B5EF4-FFF2-40B4-BE49-F238E27FC236}">
                <a16:creationId xmlns:a16="http://schemas.microsoft.com/office/drawing/2014/main" id="{4E935E6E-E8CF-6ECE-D35D-D8C75137DE06}"/>
              </a:ext>
            </a:extLst>
          </p:cNvPr>
          <p:cNvSpPr>
            <a:spLocks noGrp="1" noRot="1" noMove="1" noResize="1" noEditPoints="1" noAdjustHandles="1" noChangeArrowheads="1" noChangeShapeType="1"/>
          </p:cNvSpPr>
          <p:nvPr>
            <p:ph type="body" sz="quarter" idx="17" hasCustomPrompt="1"/>
          </p:nvPr>
        </p:nvSpPr>
        <p:spPr>
          <a:xfrm>
            <a:off x="1676399" y="2670515"/>
            <a:ext cx="9675813" cy="758485"/>
          </a:xfrm>
        </p:spPr>
        <p:txBody>
          <a:bodyPr/>
          <a:lstStyle>
            <a:lvl1pPr marL="0" indent="0">
              <a:buNone/>
              <a:defRPr sz="4800"/>
            </a:lvl1pPr>
          </a:lstStyle>
          <a:p>
            <a:pPr lvl="0"/>
            <a:r>
              <a:rPr lang="fr-FR" dirty="0"/>
              <a:t>Devise ou Sous-titre</a:t>
            </a:r>
          </a:p>
        </p:txBody>
      </p:sp>
      <p:sp>
        <p:nvSpPr>
          <p:cNvPr id="8" name="Espace réservé du texte 13">
            <a:extLst>
              <a:ext uri="{FF2B5EF4-FFF2-40B4-BE49-F238E27FC236}">
                <a16:creationId xmlns:a16="http://schemas.microsoft.com/office/drawing/2014/main" id="{A3045D04-AE4C-368A-480F-831E19EA87E5}"/>
              </a:ext>
            </a:extLst>
          </p:cNvPr>
          <p:cNvSpPr>
            <a:spLocks noGrp="1" noRot="1" noMove="1" noResize="1" noEditPoints="1" noAdjustHandles="1" noChangeArrowheads="1" noChangeShapeType="1"/>
          </p:cNvSpPr>
          <p:nvPr>
            <p:ph type="body" sz="quarter" idx="18"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9" name="Image 8">
            <a:extLst>
              <a:ext uri="{FF2B5EF4-FFF2-40B4-BE49-F238E27FC236}">
                <a16:creationId xmlns:a16="http://schemas.microsoft.com/office/drawing/2014/main" id="{5098DFA1-E152-14B4-8020-047EFA57C2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39672796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re seul">
    <p:bg>
      <p:bgPr>
        <a:solidFill>
          <a:schemeClr val="accent3"/>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BC964D-4BB8-56C1-E19D-CC746745A877}"/>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66582A7E-D75E-E8C4-E3EB-5028303CBB4F}"/>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a:lstStyle/>
          <a:p>
            <a:r>
              <a:rPr lang="fr-FR" dirty="0"/>
              <a:t>Modifiez le style du titre</a:t>
            </a:r>
            <a:endParaRPr lang="fr-CH" dirty="0"/>
          </a:p>
        </p:txBody>
      </p:sp>
      <p:sp>
        <p:nvSpPr>
          <p:cNvPr id="3" name="Espace réservé de la date 2">
            <a:extLst>
              <a:ext uri="{FF2B5EF4-FFF2-40B4-BE49-F238E27FC236}">
                <a16:creationId xmlns:a16="http://schemas.microsoft.com/office/drawing/2014/main" id="{2ECB9FFB-DC48-47DF-6F89-BBF0B9B55C0C}"/>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dirty="0"/>
          </a:p>
        </p:txBody>
      </p:sp>
      <p:sp>
        <p:nvSpPr>
          <p:cNvPr id="4" name="Espace réservé du pied de page 3">
            <a:extLst>
              <a:ext uri="{FF2B5EF4-FFF2-40B4-BE49-F238E27FC236}">
                <a16:creationId xmlns:a16="http://schemas.microsoft.com/office/drawing/2014/main" id="{4CABCE3E-1C2A-AD68-BADE-793A2B9D8928}"/>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5" name="Espace réservé du numéro de diapositive 4">
            <a:extLst>
              <a:ext uri="{FF2B5EF4-FFF2-40B4-BE49-F238E27FC236}">
                <a16:creationId xmlns:a16="http://schemas.microsoft.com/office/drawing/2014/main" id="{38800B0A-AEB9-0642-76BE-51BCC1B823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8" name="Espace réservé du texte 7">
            <a:extLst>
              <a:ext uri="{FF2B5EF4-FFF2-40B4-BE49-F238E27FC236}">
                <a16:creationId xmlns:a16="http://schemas.microsoft.com/office/drawing/2014/main" id="{C5ADB57B-AF2B-A3D3-E53D-A6F8752B9614}"/>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7" name="Espace réservé du texte 13">
            <a:extLst>
              <a:ext uri="{FF2B5EF4-FFF2-40B4-BE49-F238E27FC236}">
                <a16:creationId xmlns:a16="http://schemas.microsoft.com/office/drawing/2014/main" id="{0D66ED6E-61FB-A6DC-288E-74678C93E3CB}"/>
              </a:ext>
            </a:extLst>
          </p:cNvPr>
          <p:cNvSpPr>
            <a:spLocks noGrp="1" noRot="1" noMove="1" noResize="1" noEditPoints="1" noAdjustHandles="1" noChangeArrowheads="1" noChangeShapeType="1"/>
          </p:cNvSpPr>
          <p:nvPr>
            <p:ph type="body" sz="quarter" idx="15"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0" name="Image 9">
            <a:extLst>
              <a:ext uri="{FF2B5EF4-FFF2-40B4-BE49-F238E27FC236}">
                <a16:creationId xmlns:a16="http://schemas.microsoft.com/office/drawing/2014/main" id="{EDCD522C-750F-BFA6-B34E-817FF3215F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2023509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iapositive de titre">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548E992-5D31-5FCA-8DEF-3667F6BB669D}"/>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CAC3981B-7750-7550-C950-DA2E7CD2BBF8}"/>
              </a:ext>
            </a:extLst>
          </p:cNvPr>
          <p:cNvSpPr>
            <a:spLocks noGrp="1" noRot="1" noMove="1" noResize="1" noEditPoints="1" noAdjustHandles="1" noChangeArrowheads="1" noChangeShapeType="1"/>
          </p:cNvSpPr>
          <p:nvPr>
            <p:ph type="ctrTitle" hasCustomPrompt="1"/>
          </p:nvPr>
        </p:nvSpPr>
        <p:spPr>
          <a:xfrm>
            <a:off x="2390400" y="1514347"/>
            <a:ext cx="8961813" cy="3464380"/>
          </a:xfrm>
          <a:prstGeom prst="rect">
            <a:avLst/>
          </a:prstGeom>
        </p:spPr>
        <p:txBody>
          <a:bodyPr anchor="b"/>
          <a:lstStyle>
            <a:lvl1pPr algn="l">
              <a:defRPr sz="4400" b="1">
                <a:solidFill>
                  <a:schemeClr val="tx1"/>
                </a:solidFill>
              </a:defRPr>
            </a:lvl1pPr>
          </a:lstStyle>
          <a:p>
            <a:r>
              <a:rPr lang="fr-FR" dirty="0"/>
              <a:t>Cliquez pour écrire un</a:t>
            </a:r>
            <a:br>
              <a:rPr lang="fr-FR" dirty="0"/>
            </a:br>
            <a:r>
              <a:rPr lang="fr-FR" dirty="0"/>
              <a:t>Message de fin</a:t>
            </a:r>
            <a:endParaRPr lang="fr-CH" dirty="0"/>
          </a:p>
        </p:txBody>
      </p:sp>
      <p:sp>
        <p:nvSpPr>
          <p:cNvPr id="8" name="Espace réservé de la date 7">
            <a:extLst>
              <a:ext uri="{FF2B5EF4-FFF2-40B4-BE49-F238E27FC236}">
                <a16:creationId xmlns:a16="http://schemas.microsoft.com/office/drawing/2014/main" id="{463D6EEF-07C4-598D-64CD-56EA9BCC9ACB}"/>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dirty="0"/>
          </a:p>
        </p:txBody>
      </p:sp>
      <p:sp>
        <p:nvSpPr>
          <p:cNvPr id="9" name="Espace réservé du pied de page 8">
            <a:extLst>
              <a:ext uri="{FF2B5EF4-FFF2-40B4-BE49-F238E27FC236}">
                <a16:creationId xmlns:a16="http://schemas.microsoft.com/office/drawing/2014/main" id="{76EC0160-8999-A6B3-1253-8ACF57353648}"/>
              </a:ext>
            </a:extLst>
          </p:cNvPr>
          <p:cNvSpPr>
            <a:spLocks noGrp="1"/>
          </p:cNvSpPr>
          <p:nvPr>
            <p:ph type="ftr" sz="quarter" idx="11"/>
          </p:nvPr>
        </p:nvSpPr>
        <p:spPr>
          <a:xfrm rot="16200000">
            <a:off x="-1906429" y="2528238"/>
            <a:ext cx="4572001" cy="365125"/>
          </a:xfr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13" name="Espace réservé du numéro de diapositive 12">
            <a:extLst>
              <a:ext uri="{FF2B5EF4-FFF2-40B4-BE49-F238E27FC236}">
                <a16:creationId xmlns:a16="http://schemas.microsoft.com/office/drawing/2014/main" id="{57B0A8E9-EB8C-1310-46E5-B033C998AAEB}"/>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dirty="0"/>
          </a:p>
        </p:txBody>
      </p:sp>
      <p:sp>
        <p:nvSpPr>
          <p:cNvPr id="4" name="Espace réservé du texte 13">
            <a:extLst>
              <a:ext uri="{FF2B5EF4-FFF2-40B4-BE49-F238E27FC236}">
                <a16:creationId xmlns:a16="http://schemas.microsoft.com/office/drawing/2014/main" id="{4376479B-74DE-3CA5-A4F8-8362DD48607A}"/>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5" name="Image 4">
            <a:extLst>
              <a:ext uri="{FF2B5EF4-FFF2-40B4-BE49-F238E27FC236}">
                <a16:creationId xmlns:a16="http://schemas.microsoft.com/office/drawing/2014/main" id="{CCE864B6-4A44-0CC1-C0B0-EF6D3DD7AB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377015450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apositive de titre">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738CA4-69FC-41EF-330F-C7F187793CB7}"/>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4" name="Espace réservé de la date 3">
            <a:extLst>
              <a:ext uri="{FF2B5EF4-FFF2-40B4-BE49-F238E27FC236}">
                <a16:creationId xmlns:a16="http://schemas.microsoft.com/office/drawing/2014/main" id="{7DCF481F-DF7F-0C06-78DB-050361357AE2}"/>
              </a:ext>
            </a:extLst>
          </p:cNvPr>
          <p:cNvSpPr>
            <a:spLocks noGrp="1" noRot="1" noMove="1" noResize="1" noEditPoints="1" noAdjustHandles="1" noChangeArrowheads="1" noChangeShapeType="1"/>
          </p:cNvSpPr>
          <p:nvPr>
            <p:ph type="dt" sz="half" idx="10"/>
          </p:nvPr>
        </p:nvSpPr>
        <p:spPr>
          <a:xfrm>
            <a:off x="2388813" y="6356350"/>
            <a:ext cx="3457575" cy="365125"/>
          </a:xfrm>
        </p:spPr>
        <p:txBody>
          <a:bodyPr/>
          <a:lstStyle>
            <a:lvl1pPr>
              <a:defRPr>
                <a:solidFill>
                  <a:schemeClr val="accent2"/>
                </a:solidFill>
              </a:defRPr>
            </a:lvl1pPr>
          </a:lstStyle>
          <a:p>
            <a:r>
              <a:rPr lang="fr-FR"/>
              <a:t>REF / AUTRES INFORMATIONS</a:t>
            </a:r>
            <a:endParaRPr lang="fr-CH" dirty="0"/>
          </a:p>
        </p:txBody>
      </p:sp>
      <p:sp>
        <p:nvSpPr>
          <p:cNvPr id="2" name="Espace réservé du texte 8">
            <a:extLst>
              <a:ext uri="{FF2B5EF4-FFF2-40B4-BE49-F238E27FC236}">
                <a16:creationId xmlns:a16="http://schemas.microsoft.com/office/drawing/2014/main" id="{BA14B653-FD29-A91B-B741-6FF4A132A60E}"/>
              </a:ext>
            </a:extLst>
          </p:cNvPr>
          <p:cNvSpPr>
            <a:spLocks noGrp="1" noRot="1" noMove="1" noResize="1" noEditPoints="1" noAdjustHandles="1" noChangeArrowheads="1" noChangeShapeType="1"/>
          </p:cNvSpPr>
          <p:nvPr>
            <p:ph type="body" sz="quarter" idx="14" hasCustomPrompt="1"/>
          </p:nvPr>
        </p:nvSpPr>
        <p:spPr>
          <a:xfrm>
            <a:off x="1170991" y="341347"/>
            <a:ext cx="4675397" cy="731673"/>
          </a:xfrm>
        </p:spPr>
        <p:txBody>
          <a:bodyPr lIns="0" tIns="0" rIns="0" bIns="0"/>
          <a:lstStyle>
            <a:lvl1pPr marL="0" indent="0">
              <a:spcBef>
                <a:spcPts val="0"/>
              </a:spcBef>
              <a:buNone/>
              <a:defRPr sz="1600">
                <a:solidFill>
                  <a:schemeClr val="tx1"/>
                </a:solidFill>
              </a:defRPr>
            </a:lvl1pPr>
          </a:lstStyle>
          <a:p>
            <a:pPr lvl="0"/>
            <a:r>
              <a:rPr lang="fr-FR" dirty="0"/>
              <a:t>Département / Service / Autre entité</a:t>
            </a:r>
          </a:p>
        </p:txBody>
      </p:sp>
      <p:sp>
        <p:nvSpPr>
          <p:cNvPr id="6" name="Titre 1">
            <a:extLst>
              <a:ext uri="{FF2B5EF4-FFF2-40B4-BE49-F238E27FC236}">
                <a16:creationId xmlns:a16="http://schemas.microsoft.com/office/drawing/2014/main" id="{D7895247-33B5-90EF-C80F-EFC5CB84C7A0}"/>
              </a:ext>
            </a:extLst>
          </p:cNvPr>
          <p:cNvSpPr>
            <a:spLocks noGrp="1" noRot="1" noMove="1" noResize="1" noEditPoints="1" noAdjustHandles="1" noChangeArrowheads="1" noChangeShapeType="1"/>
          </p:cNvSpPr>
          <p:nvPr>
            <p:ph type="ctrTitle"/>
          </p:nvPr>
        </p:nvSpPr>
        <p:spPr>
          <a:xfrm>
            <a:off x="2390400" y="2734209"/>
            <a:ext cx="8961813" cy="3142716"/>
          </a:xfrm>
        </p:spPr>
        <p:txBody>
          <a:bodyPr lIns="72000" anchor="t"/>
          <a:lstStyle>
            <a:lvl1pPr algn="l">
              <a:defRPr sz="4400" b="1">
                <a:solidFill>
                  <a:schemeClr val="tx1"/>
                </a:solidFill>
              </a:defRPr>
            </a:lvl1pPr>
          </a:lstStyle>
          <a:p>
            <a:r>
              <a:rPr lang="fr-FR" dirty="0"/>
              <a:t>Modifiez le style du titre</a:t>
            </a:r>
            <a:endParaRPr lang="fr-CH" dirty="0"/>
          </a:p>
        </p:txBody>
      </p:sp>
      <p:sp>
        <p:nvSpPr>
          <p:cNvPr id="8" name="Sous-titre 2">
            <a:extLst>
              <a:ext uri="{FF2B5EF4-FFF2-40B4-BE49-F238E27FC236}">
                <a16:creationId xmlns:a16="http://schemas.microsoft.com/office/drawing/2014/main" id="{F0615A68-733A-B34D-BF45-B8EFD69166F8}"/>
              </a:ext>
            </a:extLst>
          </p:cNvPr>
          <p:cNvSpPr>
            <a:spLocks noGrp="1" noRot="1" noMove="1" noResize="1" noEditPoints="1" noAdjustHandles="1" noChangeArrowheads="1" noChangeShapeType="1"/>
          </p:cNvSpPr>
          <p:nvPr>
            <p:ph type="subTitle" idx="1" hasCustomPrompt="1"/>
          </p:nvPr>
        </p:nvSpPr>
        <p:spPr>
          <a:xfrm>
            <a:off x="2390399" y="2262609"/>
            <a:ext cx="8961813" cy="471600"/>
          </a:xfrm>
        </p:spPr>
        <p:txBody>
          <a:bodyPr lIns="72000"/>
          <a:lstStyle>
            <a:lvl1pPr marL="0" indent="0" algn="l">
              <a:buNone/>
              <a:defRPr sz="1800" b="1">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Cliquez pour ajouter en majuscules un SURTITRE / MOT-CLÉ</a:t>
            </a:r>
          </a:p>
        </p:txBody>
      </p:sp>
      <p:sp>
        <p:nvSpPr>
          <p:cNvPr id="9" name="Espace réservé du texte 7">
            <a:extLst>
              <a:ext uri="{FF2B5EF4-FFF2-40B4-BE49-F238E27FC236}">
                <a16:creationId xmlns:a16="http://schemas.microsoft.com/office/drawing/2014/main" id="{9C1A3006-4994-8B1D-FDE5-879BD9C08BC3}"/>
              </a:ext>
            </a:extLst>
          </p:cNvPr>
          <p:cNvSpPr>
            <a:spLocks noGrp="1" noRot="1" noMove="1" noResize="1" noEditPoints="1" noAdjustHandles="1" noChangeArrowheads="1" noChangeShapeType="1"/>
          </p:cNvSpPr>
          <p:nvPr>
            <p:ph type="body" sz="quarter" idx="15" hasCustomPrompt="1"/>
          </p:nvPr>
        </p:nvSpPr>
        <p:spPr>
          <a:xfrm>
            <a:off x="2388813" y="1729336"/>
            <a:ext cx="8964987" cy="533273"/>
          </a:xfrm>
        </p:spPr>
        <p:txBody>
          <a:bodyPr lIns="0" tIns="72000" rIns="72000" bIns="72000">
            <a:noAutofit/>
          </a:bodyPr>
          <a:lstStyle>
            <a:lvl1pPr marL="0" indent="0">
              <a:spcBef>
                <a:spcPts val="0"/>
              </a:spcBef>
              <a:buNone/>
              <a:defRPr sz="1400" b="1">
                <a:solidFill>
                  <a:schemeClr val="accent2"/>
                </a:solidFill>
              </a:defRPr>
            </a:lvl1pPr>
            <a:lvl2pPr marL="457200" indent="0">
              <a:buNone/>
              <a:defRPr/>
            </a:lvl2pPr>
          </a:lstStyle>
          <a:p>
            <a:pPr lvl="0"/>
            <a:r>
              <a:rPr lang="fr-FR" dirty="0"/>
              <a:t>Cliquez pour ajouter le texte comme cet exemple : CONFÉRENCE DE PRESSE DU DATE (</a:t>
            </a:r>
            <a:r>
              <a:rPr lang="fr-FR" dirty="0" err="1"/>
              <a:t>jj.mm.aa</a:t>
            </a:r>
            <a:r>
              <a:rPr lang="fr-FR" dirty="0"/>
              <a:t>)</a:t>
            </a:r>
          </a:p>
        </p:txBody>
      </p:sp>
      <p:pic>
        <p:nvPicPr>
          <p:cNvPr id="7" name="Image 6">
            <a:extLst>
              <a:ext uri="{FF2B5EF4-FFF2-40B4-BE49-F238E27FC236}">
                <a16:creationId xmlns:a16="http://schemas.microsoft.com/office/drawing/2014/main" id="{3C971CCE-C948-CC57-8662-DEEDC8CF68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0007" y="325120"/>
            <a:ext cx="333217" cy="1087120"/>
          </a:xfrm>
          <a:prstGeom prst="rect">
            <a:avLst/>
          </a:prstGeom>
        </p:spPr>
      </p:pic>
    </p:spTree>
    <p:extLst>
      <p:ext uri="{BB962C8B-B14F-4D97-AF65-F5344CB8AC3E}">
        <p14:creationId xmlns:p14="http://schemas.microsoft.com/office/powerpoint/2010/main" val="226424867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4"/>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91B5E0F-509A-BCFE-ABB3-C45D7782B54E}"/>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Espace réservé du pied de page 4">
            <a:extLst>
              <a:ext uri="{FF2B5EF4-FFF2-40B4-BE49-F238E27FC236}">
                <a16:creationId xmlns:a16="http://schemas.microsoft.com/office/drawing/2014/main" id="{FFAA4CD8-AFE0-EE76-C066-5A41CE6DBC65}"/>
              </a:ext>
            </a:extLst>
          </p:cNvPr>
          <p:cNvSpPr>
            <a:spLocks noGrp="1"/>
          </p:cNvSpPr>
          <p:nvPr>
            <p:ph type="ftr" sz="quarter" idx="12"/>
          </p:nvPr>
        </p:nvSpPr>
        <p:spPr>
          <a:xfrm rot="16200000">
            <a:off x="-1906429" y="2528238"/>
            <a:ext cx="4572001" cy="365125"/>
          </a:xfr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ZoneTexte 6">
            <a:extLst>
              <a:ext uri="{FF2B5EF4-FFF2-40B4-BE49-F238E27FC236}">
                <a16:creationId xmlns:a16="http://schemas.microsoft.com/office/drawing/2014/main" id="{2E73973A-BAF0-B638-AD0C-E8A4BE006536}"/>
              </a:ext>
            </a:extLst>
          </p:cNvPr>
          <p:cNvSpPr txBox="1">
            <a:spLocks noGrp="1" noRot="1" noMove="1" noResize="1" noEditPoints="1" noAdjustHandles="1" noChangeArrowheads="1" noChangeShapeType="1"/>
          </p:cNvSpPr>
          <p:nvPr userDrawn="1"/>
        </p:nvSpPr>
        <p:spPr>
          <a:xfrm>
            <a:off x="1692000" y="981075"/>
            <a:ext cx="8964987" cy="533400"/>
          </a:xfrm>
          <a:prstGeom prst="rect">
            <a:avLst/>
          </a:prstGeom>
        </p:spPr>
        <p:txBody>
          <a:bodyPr vert="horz" lIns="72000" tIns="72000" rIns="72000" bIns="72000" rtlCol="0">
            <a:noAutofit/>
          </a:bodyPr>
          <a:lstStyle>
            <a:lvl1pPr lvl="0" indent="0">
              <a:lnSpc>
                <a:spcPct val="90000"/>
              </a:lnSpc>
              <a:spcBef>
                <a:spcPts val="0"/>
              </a:spcBef>
              <a:buSzPct val="105000"/>
              <a:buFont typeface="Wingdings" panose="05000000000000000000" pitchFamily="2" charset="2"/>
              <a:buNone/>
              <a:defRPr sz="1400" b="1"/>
            </a:lvl1pPr>
            <a:lvl2pPr indent="0">
              <a:lnSpc>
                <a:spcPct val="90000"/>
              </a:lnSpc>
              <a:spcBef>
                <a:spcPts val="700"/>
              </a:spcBef>
              <a:buSzPct val="105000"/>
              <a:buFont typeface="Arial" panose="020B0604020202020204" pitchFamily="34" charset="0"/>
              <a:buNone/>
              <a:defRPr sz="2000"/>
            </a:lvl2pPr>
            <a:lvl3pPr marL="630000" indent="-180000">
              <a:lnSpc>
                <a:spcPct val="90000"/>
              </a:lnSpc>
              <a:spcBef>
                <a:spcPts val="500"/>
              </a:spcBef>
              <a:buFont typeface="Arial" panose="020B0604020202020204" pitchFamily="34" charset="0"/>
              <a:buChar char="−"/>
              <a:defRPr lang="fr-CH" dirty="0" smtClean="0"/>
            </a:lvl3pPr>
            <a:lvl4pPr marL="630000" indent="-180000">
              <a:lnSpc>
                <a:spcPct val="90000"/>
              </a:lnSpc>
              <a:spcBef>
                <a:spcPts val="500"/>
              </a:spcBef>
              <a:buFont typeface="Arial" panose="020B0604020202020204" pitchFamily="34" charset="0"/>
              <a:buChar char="•"/>
              <a:defRPr sz="1600"/>
            </a:lvl4pPr>
            <a:lvl5pPr marL="630000" indent="-180000">
              <a:lnSpc>
                <a:spcPct val="90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fr-CH" dirty="0"/>
              <a:t>SOMMAIRE</a:t>
            </a:r>
          </a:p>
        </p:txBody>
      </p:sp>
      <p:sp>
        <p:nvSpPr>
          <p:cNvPr id="9" name="Espace réservé du contenu 2">
            <a:extLst>
              <a:ext uri="{FF2B5EF4-FFF2-40B4-BE49-F238E27FC236}">
                <a16:creationId xmlns:a16="http://schemas.microsoft.com/office/drawing/2014/main" id="{35231A62-11A2-9A41-BEBA-11E0564AF25E}"/>
              </a:ext>
            </a:extLst>
          </p:cNvPr>
          <p:cNvSpPr>
            <a:spLocks noGrp="1" noRot="1" noMove="1" noResize="1" noEditPoints="1" noAdjustHandles="1" noChangeArrowheads="1" noChangeShapeType="1"/>
          </p:cNvSpPr>
          <p:nvPr>
            <p:ph idx="1"/>
          </p:nvPr>
        </p:nvSpPr>
        <p:spPr>
          <a:xfrm>
            <a:off x="2388637" y="1866900"/>
            <a:ext cx="8965162" cy="4298950"/>
          </a:xfrm>
        </p:spPr>
        <p:txBody>
          <a:bodyPr/>
          <a:lstStyle>
            <a:lvl1pPr marL="1077913" indent="-1077913">
              <a:spcBef>
                <a:spcPts val="2400"/>
              </a:spcBef>
              <a:buClr>
                <a:schemeClr val="accent4"/>
              </a:buClr>
              <a:buSzPct val="200000"/>
              <a:buFont typeface="+mj-lt"/>
              <a:buAutoNum type="arabicPeriod"/>
              <a:defRPr>
                <a:latin typeface="+mj-lt"/>
              </a:defRPr>
            </a:lvl1pPr>
            <a:lvl2pPr marL="270000" indent="0">
              <a:buNone/>
              <a:defRPr/>
            </a:lvl2pPr>
            <a:lvl3pPr>
              <a:defRPr lang="fr-CH" sz="18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p:txBody>
      </p:sp>
      <p:pic>
        <p:nvPicPr>
          <p:cNvPr id="4" name="Image 3">
            <a:extLst>
              <a:ext uri="{FF2B5EF4-FFF2-40B4-BE49-F238E27FC236}">
                <a16:creationId xmlns:a16="http://schemas.microsoft.com/office/drawing/2014/main" id="{E41B8D53-7864-36A4-7548-94F8920BFA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06300486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ommaire 2 colonnes">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12AC-19A4-9E39-45AA-AA756FF535B0}"/>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Espace réservé du pied de page 4">
            <a:extLst>
              <a:ext uri="{FF2B5EF4-FFF2-40B4-BE49-F238E27FC236}">
                <a16:creationId xmlns:a16="http://schemas.microsoft.com/office/drawing/2014/main" id="{FFAA4CD8-AFE0-EE76-C066-5A41CE6DBC65}"/>
              </a:ext>
            </a:extLst>
          </p:cNvPr>
          <p:cNvSpPr>
            <a:spLocks noGrp="1"/>
          </p:cNvSpPr>
          <p:nvPr>
            <p:ph type="ftr" sz="quarter" idx="12"/>
          </p:nvPr>
        </p:nvSpPr>
        <p:spPr>
          <a:xfrm rot="16200000">
            <a:off x="-1906429" y="2528238"/>
            <a:ext cx="4572001" cy="365125"/>
          </a:xfr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ZoneTexte 6">
            <a:extLst>
              <a:ext uri="{FF2B5EF4-FFF2-40B4-BE49-F238E27FC236}">
                <a16:creationId xmlns:a16="http://schemas.microsoft.com/office/drawing/2014/main" id="{2E73973A-BAF0-B638-AD0C-E8A4BE006536}"/>
              </a:ext>
            </a:extLst>
          </p:cNvPr>
          <p:cNvSpPr txBox="1">
            <a:spLocks noGrp="1" noRot="1" noMove="1" noResize="1" noEditPoints="1" noAdjustHandles="1" noChangeArrowheads="1" noChangeShapeType="1"/>
          </p:cNvSpPr>
          <p:nvPr userDrawn="1"/>
        </p:nvSpPr>
        <p:spPr>
          <a:xfrm>
            <a:off x="1692000" y="981075"/>
            <a:ext cx="8964987" cy="533400"/>
          </a:xfrm>
          <a:prstGeom prst="rect">
            <a:avLst/>
          </a:prstGeom>
        </p:spPr>
        <p:txBody>
          <a:bodyPr vert="horz" lIns="72000" tIns="72000" rIns="72000" bIns="72000" rtlCol="0">
            <a:noAutofit/>
          </a:bodyPr>
          <a:lstStyle>
            <a:lvl1pPr lvl="0" indent="0">
              <a:lnSpc>
                <a:spcPct val="90000"/>
              </a:lnSpc>
              <a:spcBef>
                <a:spcPts val="0"/>
              </a:spcBef>
              <a:buSzPct val="105000"/>
              <a:buFont typeface="Wingdings" panose="05000000000000000000" pitchFamily="2" charset="2"/>
              <a:buNone/>
              <a:defRPr sz="1400" b="1"/>
            </a:lvl1pPr>
            <a:lvl2pPr indent="0">
              <a:lnSpc>
                <a:spcPct val="90000"/>
              </a:lnSpc>
              <a:spcBef>
                <a:spcPts val="700"/>
              </a:spcBef>
              <a:buSzPct val="105000"/>
              <a:buFont typeface="Arial" panose="020B0604020202020204" pitchFamily="34" charset="0"/>
              <a:buNone/>
              <a:defRPr sz="2000"/>
            </a:lvl2pPr>
            <a:lvl3pPr marL="630000" indent="-180000">
              <a:lnSpc>
                <a:spcPct val="90000"/>
              </a:lnSpc>
              <a:spcBef>
                <a:spcPts val="500"/>
              </a:spcBef>
              <a:buFont typeface="Arial" panose="020B0604020202020204" pitchFamily="34" charset="0"/>
              <a:buChar char="−"/>
              <a:defRPr lang="fr-CH" dirty="0" smtClean="0"/>
            </a:lvl3pPr>
            <a:lvl4pPr marL="630000" indent="-180000">
              <a:lnSpc>
                <a:spcPct val="90000"/>
              </a:lnSpc>
              <a:spcBef>
                <a:spcPts val="500"/>
              </a:spcBef>
              <a:buFont typeface="Arial" panose="020B0604020202020204" pitchFamily="34" charset="0"/>
              <a:buChar char="•"/>
              <a:defRPr sz="1600"/>
            </a:lvl4pPr>
            <a:lvl5pPr marL="630000" indent="-180000">
              <a:lnSpc>
                <a:spcPct val="90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fr-CH" dirty="0"/>
              <a:t>SOMMAIRE</a:t>
            </a:r>
          </a:p>
        </p:txBody>
      </p:sp>
      <p:sp>
        <p:nvSpPr>
          <p:cNvPr id="9" name="Espace réservé du contenu 2">
            <a:extLst>
              <a:ext uri="{FF2B5EF4-FFF2-40B4-BE49-F238E27FC236}">
                <a16:creationId xmlns:a16="http://schemas.microsoft.com/office/drawing/2014/main" id="{35231A62-11A2-9A41-BEBA-11E0564AF25E}"/>
              </a:ext>
            </a:extLst>
          </p:cNvPr>
          <p:cNvSpPr>
            <a:spLocks noGrp="1" noRot="1" noMove="1" noResize="1" noEditPoints="1" noAdjustHandles="1" noChangeArrowheads="1" noChangeShapeType="1"/>
          </p:cNvSpPr>
          <p:nvPr>
            <p:ph idx="1"/>
          </p:nvPr>
        </p:nvSpPr>
        <p:spPr>
          <a:xfrm>
            <a:off x="1692001" y="1866900"/>
            <a:ext cx="9660212" cy="4298950"/>
          </a:xfrm>
        </p:spPr>
        <p:txBody>
          <a:bodyPr numCol="2" spcCol="720000"/>
          <a:lstStyle>
            <a:lvl1pPr marL="1077913" indent="-1077913">
              <a:spcBef>
                <a:spcPts val="2400"/>
              </a:spcBef>
              <a:buClr>
                <a:schemeClr val="accent4"/>
              </a:buClr>
              <a:buSzPct val="200000"/>
              <a:buFont typeface="+mj-lt"/>
              <a:buAutoNum type="arabicPeriod"/>
              <a:defRPr>
                <a:latin typeface="+mj-lt"/>
              </a:defRPr>
            </a:lvl1pPr>
            <a:lvl2pPr marL="270000" indent="0">
              <a:buNone/>
              <a:defRPr/>
            </a:lvl2pPr>
            <a:lvl3pPr>
              <a:defRPr lang="fr-CH" sz="18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p:txBody>
      </p:sp>
      <p:pic>
        <p:nvPicPr>
          <p:cNvPr id="4" name="Image 3">
            <a:extLst>
              <a:ext uri="{FF2B5EF4-FFF2-40B4-BE49-F238E27FC236}">
                <a16:creationId xmlns:a16="http://schemas.microsoft.com/office/drawing/2014/main" id="{DCD2EDA4-1FFF-AD68-5737-301F11DCBA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4959170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re de section">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97E9DD-E993-1C2E-5DDD-1FFAD05E4AF8}"/>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3" name="Espace réservé du texte 2">
            <a:extLst>
              <a:ext uri="{FF2B5EF4-FFF2-40B4-BE49-F238E27FC236}">
                <a16:creationId xmlns:a16="http://schemas.microsoft.com/office/drawing/2014/main" id="{B0D08C6D-2BD1-F5BB-3F55-B6923F8DC670}"/>
              </a:ext>
            </a:extLst>
          </p:cNvPr>
          <p:cNvSpPr>
            <a:spLocks noGrp="1" noRot="1" noMove="1" noResize="1" noEditPoints="1" noAdjustHandles="1" noChangeArrowheads="1" noChangeShapeType="1"/>
          </p:cNvSpPr>
          <p:nvPr>
            <p:ph type="body" idx="1"/>
          </p:nvPr>
        </p:nvSpPr>
        <p:spPr>
          <a:xfrm>
            <a:off x="2385636" y="3429000"/>
            <a:ext cx="8961814" cy="2736849"/>
          </a:xfrm>
        </p:spPr>
        <p:txBody>
          <a:bodyPr/>
          <a:lstStyle>
            <a:lvl1pPr marL="0" indent="0">
              <a:lnSpc>
                <a:spcPct val="100000"/>
              </a:lnSpc>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5" name="Espace réservé du pied de page 4">
            <a:extLst>
              <a:ext uri="{FF2B5EF4-FFF2-40B4-BE49-F238E27FC236}">
                <a16:creationId xmlns:a16="http://schemas.microsoft.com/office/drawing/2014/main" id="{CE3064CE-B9DE-986A-17D6-BF8B1C673A29}"/>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9" name="Titre 1">
            <a:extLst>
              <a:ext uri="{FF2B5EF4-FFF2-40B4-BE49-F238E27FC236}">
                <a16:creationId xmlns:a16="http://schemas.microsoft.com/office/drawing/2014/main" id="{6355708E-F8A6-D99C-99E0-DE5277A48710}"/>
              </a:ext>
            </a:extLst>
          </p:cNvPr>
          <p:cNvSpPr>
            <a:spLocks noGrp="1" noRot="1" noMove="1" noResize="1" noEditPoints="1" noAdjustHandles="1" noChangeArrowheads="1" noChangeShapeType="1"/>
          </p:cNvSpPr>
          <p:nvPr>
            <p:ph type="ctrTitle"/>
          </p:nvPr>
        </p:nvSpPr>
        <p:spPr>
          <a:xfrm>
            <a:off x="2390400" y="1997528"/>
            <a:ext cx="8961813" cy="1415143"/>
          </a:xfrm>
          <a:prstGeom prst="rect">
            <a:avLst/>
          </a:prstGeom>
        </p:spPr>
        <p:txBody>
          <a:bodyPr anchor="b"/>
          <a:lstStyle>
            <a:lvl1pPr algn="l">
              <a:defRPr sz="4400" b="0">
                <a:solidFill>
                  <a:schemeClr val="tx1"/>
                </a:solidFill>
              </a:defRPr>
            </a:lvl1pPr>
          </a:lstStyle>
          <a:p>
            <a:r>
              <a:rPr lang="fr-FR" dirty="0"/>
              <a:t>Modifiez le style du titre</a:t>
            </a:r>
            <a:endParaRPr lang="fr-CH" dirty="0"/>
          </a:p>
        </p:txBody>
      </p:sp>
      <p:sp>
        <p:nvSpPr>
          <p:cNvPr id="11" name="Espace réservé du texte 10">
            <a:extLst>
              <a:ext uri="{FF2B5EF4-FFF2-40B4-BE49-F238E27FC236}">
                <a16:creationId xmlns:a16="http://schemas.microsoft.com/office/drawing/2014/main" id="{F463F764-5095-EF02-A8EE-5AAEBAD6FA6C}"/>
              </a:ext>
            </a:extLst>
          </p:cNvPr>
          <p:cNvSpPr>
            <a:spLocks noGrp="1" noRot="1" noMove="1" noResize="1" noEditPoints="1" noAdjustHandles="1" noChangeArrowheads="1" noChangeShapeType="1"/>
          </p:cNvSpPr>
          <p:nvPr>
            <p:ph type="body" sz="quarter" idx="12" hasCustomPrompt="1"/>
          </p:nvPr>
        </p:nvSpPr>
        <p:spPr>
          <a:xfrm>
            <a:off x="2385636" y="466851"/>
            <a:ext cx="2480278" cy="1514348"/>
          </a:xfrm>
          <a:noFill/>
        </p:spPr>
        <p:txBody>
          <a:bodyPr wrap="square" lIns="72000" tIns="72000" rIns="72000" bIns="72000" rtlCol="0" anchor="b">
            <a:noAutofit/>
          </a:bodyPr>
          <a:lstStyle>
            <a:lvl1pPr marL="0" indent="0">
              <a:lnSpc>
                <a:spcPct val="100000"/>
              </a:lnSpc>
              <a:spcBef>
                <a:spcPts val="0"/>
              </a:spcBef>
              <a:buNone/>
              <a:defRPr lang="fr-FR" sz="9600" b="0" dirty="0" smtClean="0">
                <a:solidFill>
                  <a:schemeClr val="tx1"/>
                </a:solidFill>
                <a:effectLst/>
                <a:latin typeface="+mj-lt"/>
              </a:defRPr>
            </a:lvl1pPr>
          </a:lstStyle>
          <a:p>
            <a:pPr marL="0" lvl="0"/>
            <a:r>
              <a:rPr lang="fr-FR" dirty="0"/>
              <a:t>1.</a:t>
            </a:r>
          </a:p>
        </p:txBody>
      </p:sp>
      <p:pic>
        <p:nvPicPr>
          <p:cNvPr id="4" name="Image 3">
            <a:extLst>
              <a:ext uri="{FF2B5EF4-FFF2-40B4-BE49-F238E27FC236}">
                <a16:creationId xmlns:a16="http://schemas.microsoft.com/office/drawing/2014/main" id="{75170611-D13A-73C0-2121-E41452F186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7189727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accent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24B7F8-8672-E6FE-BDBD-BB9AD43092F9}"/>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80508162-D050-FA80-8351-3B4E3931AB5D}"/>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09CB9B5A-9142-E472-9961-207A7A2C5F4D}"/>
              </a:ext>
            </a:extLst>
          </p:cNvPr>
          <p:cNvSpPr>
            <a:spLocks noGrp="1" noRot="1" noMove="1" noResize="1" noEditPoints="1" noAdjustHandles="1" noChangeArrowheads="1" noChangeShapeType="1"/>
          </p:cNvSpPr>
          <p:nvPr>
            <p:ph idx="1"/>
          </p:nvPr>
        </p:nvSpPr>
        <p:spPr>
          <a:xfrm>
            <a:off x="2388637" y="2276475"/>
            <a:ext cx="8965162" cy="3889375"/>
          </a:xfrm>
        </p:spPr>
        <p:txBody>
          <a:bodyPr/>
          <a:lstStyle>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4" name="Espace réservé de la date 3">
            <a:extLst>
              <a:ext uri="{FF2B5EF4-FFF2-40B4-BE49-F238E27FC236}">
                <a16:creationId xmlns:a16="http://schemas.microsoft.com/office/drawing/2014/main" id="{0948AF2B-2ABD-5CCB-2489-8C168E63B4CB}"/>
              </a:ext>
            </a:extLst>
          </p:cNvPr>
          <p:cNvSpPr>
            <a:spLocks noGrp="1" noRot="1" noMove="1" noResize="1" noEditPoints="1" noAdjustHandles="1" noChangeArrowheads="1" noChangeShapeType="1"/>
          </p:cNvSpPr>
          <p:nvPr>
            <p:ph type="dt" sz="half" idx="10"/>
          </p:nvPr>
        </p:nvSpPr>
        <p:spPr/>
        <p:txBody>
          <a:bodyPr/>
          <a:lstStyle>
            <a:lvl1pPr>
              <a:defRPr>
                <a:solidFill>
                  <a:schemeClr val="accent2"/>
                </a:solidFill>
              </a:defRPr>
            </a:lvl1pPr>
          </a:lstStyle>
          <a:p>
            <a:r>
              <a:rPr lang="fr-FR"/>
              <a:t>REF / AUTRES INFORMATIONS</a:t>
            </a:r>
            <a:endParaRPr lang="fr-CH" dirty="0"/>
          </a:p>
        </p:txBody>
      </p:sp>
      <p:sp>
        <p:nvSpPr>
          <p:cNvPr id="5" name="Espace réservé du pied de page 4">
            <a:extLst>
              <a:ext uri="{FF2B5EF4-FFF2-40B4-BE49-F238E27FC236}">
                <a16:creationId xmlns:a16="http://schemas.microsoft.com/office/drawing/2014/main" id="{B04A462B-7315-EE3D-EB03-A9B77464D4DC}"/>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6" name="Espace réservé du numéro de diapositive 5">
            <a:extLst>
              <a:ext uri="{FF2B5EF4-FFF2-40B4-BE49-F238E27FC236}">
                <a16:creationId xmlns:a16="http://schemas.microsoft.com/office/drawing/2014/main" id="{B8D0211F-D980-5A70-2106-ACF3F6447939}"/>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2"/>
                </a:solidFill>
              </a:defRPr>
            </a:lvl1pPr>
          </a:lstStyle>
          <a:p>
            <a:fld id="{A87183BA-2EC3-41D8-AE0B-7117ABB84BF9}" type="slidenum">
              <a:rPr lang="fr-CH" smtClean="0"/>
              <a:pPr/>
              <a:t>‹N°›</a:t>
            </a:fld>
            <a:endParaRPr lang="fr-CH"/>
          </a:p>
        </p:txBody>
      </p:sp>
      <p:sp>
        <p:nvSpPr>
          <p:cNvPr id="8" name="Espace réservé du texte 7">
            <a:extLst>
              <a:ext uri="{FF2B5EF4-FFF2-40B4-BE49-F238E27FC236}">
                <a16:creationId xmlns:a16="http://schemas.microsoft.com/office/drawing/2014/main" id="{31401CE1-B24F-59CA-7D13-25BA1B8B2952}"/>
              </a:ext>
            </a:extLst>
          </p:cNvPr>
          <p:cNvSpPr>
            <a:spLocks noGrp="1" noRot="1" noMove="1" noResize="1" noEditPoints="1" noAdjustHandles="1" noChangeArrowheads="1" noChangeShapeType="1"/>
          </p:cNvSpPr>
          <p:nvPr>
            <p:ph type="body" sz="quarter" idx="13"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0" name="Espace réservé du texte 13">
            <a:extLst>
              <a:ext uri="{FF2B5EF4-FFF2-40B4-BE49-F238E27FC236}">
                <a16:creationId xmlns:a16="http://schemas.microsoft.com/office/drawing/2014/main" id="{0952C7CE-2AFD-468A-54A5-C5F092E5E518}"/>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1" name="Image 10">
            <a:extLst>
              <a:ext uri="{FF2B5EF4-FFF2-40B4-BE49-F238E27FC236}">
                <a16:creationId xmlns:a16="http://schemas.microsoft.com/office/drawing/2014/main" id="{97D50724-3ECA-03E7-33EC-E122BB9E8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1720459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chemeClr val="accent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4147256-8D86-9018-B8E0-23493A6758B8}"/>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0" name="Espace réservé du texte 7">
            <a:extLst>
              <a:ext uri="{FF2B5EF4-FFF2-40B4-BE49-F238E27FC236}">
                <a16:creationId xmlns:a16="http://schemas.microsoft.com/office/drawing/2014/main" id="{18BAD95B-2F68-1AE9-3FFA-6A7F18B6023A}"/>
              </a:ext>
            </a:extLst>
          </p:cNvPr>
          <p:cNvSpPr>
            <a:spLocks noGrp="1" noRot="1" noMove="1" noResize="1" noEditPoints="1" noAdjustHandles="1" noChangeArrowheads="1" noChangeShapeType="1"/>
          </p:cNvSpPr>
          <p:nvPr>
            <p:ph type="body" sz="quarter" idx="13"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2276475"/>
            <a:ext cx="4561114" cy="3889375"/>
          </a:xfrm>
        </p:spPr>
        <p:txBody>
          <a:bodyPr/>
          <a:lstStyle>
            <a:lvl2pPr>
              <a:defRPr sz="2000"/>
            </a:lvl2pPr>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4" name="Espace réservé du contenu 3">
            <a:extLst>
              <a:ext uri="{FF2B5EF4-FFF2-40B4-BE49-F238E27FC236}">
                <a16:creationId xmlns:a16="http://schemas.microsoft.com/office/drawing/2014/main" id="{F6B2B6C6-5D26-9CD6-FE53-3140BEF3F1FB}"/>
              </a:ext>
            </a:extLst>
          </p:cNvPr>
          <p:cNvSpPr>
            <a:spLocks noGrp="1" noRot="1" noMove="1" noResize="1" noEditPoints="1" noAdjustHandles="1" noChangeArrowheads="1" noChangeShapeType="1"/>
          </p:cNvSpPr>
          <p:nvPr>
            <p:ph sz="half" idx="2"/>
          </p:nvPr>
        </p:nvSpPr>
        <p:spPr>
          <a:xfrm>
            <a:off x="6792686" y="2276475"/>
            <a:ext cx="4561114" cy="3889375"/>
          </a:xfrm>
        </p:spPr>
        <p:txBody>
          <a:bodyPr/>
          <a:lstStyle>
            <a:lvl2pPr>
              <a:defRPr sz="2000"/>
            </a:lvl2pPr>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lvl1pPr>
              <a:defRPr>
                <a:solidFill>
                  <a:schemeClr val="accent2"/>
                </a:solidFill>
              </a:defRPr>
            </a:lvl1p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Espace réservé du numéro de diapositive 6">
            <a:extLst>
              <a:ext uri="{FF2B5EF4-FFF2-40B4-BE49-F238E27FC236}">
                <a16:creationId xmlns:a16="http://schemas.microsoft.com/office/drawing/2014/main" id="{27EBCF07-3293-F16F-BDD2-2FC0153A57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2"/>
                </a:solidFill>
              </a:defRPr>
            </a:lvl1pPr>
          </a:lstStyle>
          <a:p>
            <a:fld id="{A87183BA-2EC3-41D8-AE0B-7117ABB84BF9}" type="slidenum">
              <a:rPr lang="fr-CH" smtClean="0"/>
              <a:pPr/>
              <a:t>‹N°›</a:t>
            </a:fld>
            <a:endParaRPr lang="fr-CH"/>
          </a:p>
        </p:txBody>
      </p:sp>
      <p:sp>
        <p:nvSpPr>
          <p:cNvPr id="9" name="Espace réservé du texte 13">
            <a:extLst>
              <a:ext uri="{FF2B5EF4-FFF2-40B4-BE49-F238E27FC236}">
                <a16:creationId xmlns:a16="http://schemas.microsoft.com/office/drawing/2014/main" id="{B5B4D4A9-5F4C-C69E-23D0-33C24167134A}"/>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2" name="Image 11">
            <a:extLst>
              <a:ext uri="{FF2B5EF4-FFF2-40B4-BE49-F238E27FC236}">
                <a16:creationId xmlns:a16="http://schemas.microsoft.com/office/drawing/2014/main" id="{DDE6C2B3-7AC2-1FBD-C330-8B6CC01342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205556538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e + Image sans fond">
    <p:bg>
      <p:bgPr>
        <a:solidFill>
          <a:schemeClr val="accent4"/>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A1C697-B527-87EB-1849-A0B810D077B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399" y="252413"/>
            <a:ext cx="4561113" cy="1325563"/>
          </a:xfrm>
          <a:prstGeom prst="rect">
            <a:avLst/>
          </a:prstGeom>
        </p:spPr>
        <p:txBody>
          <a:bodyPr/>
          <a:lstStyle>
            <a:lvl1pPr algn="ctr">
              <a:defRPr/>
            </a:lvl1p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1797748"/>
            <a:ext cx="4561114" cy="4368102"/>
          </a:xfrm>
        </p:spPr>
        <p:txBody>
          <a:bodyPr/>
          <a:lstStyle>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lvl1pPr>
              <a:defRPr>
                <a:solidFill>
                  <a:schemeClr val="accent2"/>
                </a:solidFill>
              </a:defRPr>
            </a:lvl1p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9626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Espace réservé du numéro de diapositive 6">
            <a:extLst>
              <a:ext uri="{FF2B5EF4-FFF2-40B4-BE49-F238E27FC236}">
                <a16:creationId xmlns:a16="http://schemas.microsoft.com/office/drawing/2014/main" id="{27EBCF07-3293-F16F-BDD2-2FC0153A57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2"/>
                </a:solidFill>
              </a:defRPr>
            </a:lvl1pPr>
          </a:lstStyle>
          <a:p>
            <a:fld id="{A87183BA-2EC3-41D8-AE0B-7117ABB84BF9}" type="slidenum">
              <a:rPr lang="fr-CH" smtClean="0"/>
              <a:pPr/>
              <a:t>‹N°›</a:t>
            </a:fld>
            <a:endParaRPr lang="fr-CH"/>
          </a:p>
        </p:txBody>
      </p:sp>
      <p:sp>
        <p:nvSpPr>
          <p:cNvPr id="13" name="Espace réservé pour une image  12">
            <a:extLst>
              <a:ext uri="{FF2B5EF4-FFF2-40B4-BE49-F238E27FC236}">
                <a16:creationId xmlns:a16="http://schemas.microsoft.com/office/drawing/2014/main" id="{9EA9E1BA-A160-90AF-BEFD-EF63F38BB1CF}"/>
              </a:ext>
            </a:extLst>
          </p:cNvPr>
          <p:cNvSpPr>
            <a:spLocks noGrp="1" noRot="1" noMove="1" noResize="1" noEditPoints="1" noAdjustHandles="1" noChangeArrowheads="1" noChangeShapeType="1"/>
          </p:cNvSpPr>
          <p:nvPr>
            <p:ph type="pic" sz="quarter" idx="13" hasCustomPrompt="1"/>
          </p:nvPr>
        </p:nvSpPr>
        <p:spPr>
          <a:xfrm>
            <a:off x="6792685" y="252413"/>
            <a:ext cx="4559527" cy="5913437"/>
          </a:xfrm>
        </p:spPr>
        <p:txBody>
          <a:bodyPr lIns="540000" tIns="1800000" rIns="540000" anchor="t"/>
          <a:lstStyle>
            <a:lvl1pPr marL="0" indent="0" algn="ctr">
              <a:buNone/>
              <a:defRPr sz="2000" i="1"/>
            </a:lvl1pPr>
          </a:lstStyle>
          <a:p>
            <a:r>
              <a:rPr lang="fr-CH" dirty="0"/>
              <a:t>Cliquez sur l’icône pour ajouter une image</a:t>
            </a:r>
          </a:p>
        </p:txBody>
      </p:sp>
      <p:sp>
        <p:nvSpPr>
          <p:cNvPr id="9" name="Espace réservé du texte 13">
            <a:extLst>
              <a:ext uri="{FF2B5EF4-FFF2-40B4-BE49-F238E27FC236}">
                <a16:creationId xmlns:a16="http://schemas.microsoft.com/office/drawing/2014/main" id="{AB7C0026-EC9B-7F63-5C3D-AFFC4F94C04A}"/>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0" name="Image 9">
            <a:extLst>
              <a:ext uri="{FF2B5EF4-FFF2-40B4-BE49-F238E27FC236}">
                <a16:creationId xmlns:a16="http://schemas.microsoft.com/office/drawing/2014/main" id="{C7423E85-34E8-912F-5597-E3806B0787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7433230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e + Image avec fond">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237400-2C79-7CD9-26DC-452CC393CDD2}"/>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399" y="252413"/>
            <a:ext cx="4561113" cy="1325563"/>
          </a:xfrm>
          <a:prstGeom prst="rect">
            <a:avLst/>
          </a:prstGeom>
        </p:spPr>
        <p:txBody>
          <a:bodyPr/>
          <a:lstStyle>
            <a:lvl1pPr algn="ctr">
              <a:defRPr>
                <a:solidFill>
                  <a:schemeClr val="tx1"/>
                </a:solidFill>
              </a:defRPr>
            </a:lvl1p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1797748"/>
            <a:ext cx="4561114" cy="4368102"/>
          </a:xfrm>
        </p:spPr>
        <p:txBody>
          <a:bodyPr/>
          <a:lstStyle>
            <a:lvl1pPr>
              <a:defRPr>
                <a:solidFill>
                  <a:schemeClr val="tx1"/>
                </a:solidFill>
              </a:defRPr>
            </a:lvl1pPr>
            <a:lvl2pPr>
              <a:defRPr>
                <a:solidFill>
                  <a:schemeClr val="tx1"/>
                </a:solidFill>
              </a:defRPr>
            </a:lvl2pPr>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lvl1pPr>
              <a:defRPr>
                <a:solidFill>
                  <a:schemeClr val="accent2"/>
                </a:solidFill>
              </a:defRPr>
            </a:lvl1p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Espace réservé du numéro de diapositive 6">
            <a:extLst>
              <a:ext uri="{FF2B5EF4-FFF2-40B4-BE49-F238E27FC236}">
                <a16:creationId xmlns:a16="http://schemas.microsoft.com/office/drawing/2014/main" id="{27EBCF07-3293-F16F-BDD2-2FC0153A57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2"/>
                </a:solidFill>
              </a:defRPr>
            </a:lvl1pPr>
          </a:lstStyle>
          <a:p>
            <a:fld id="{A87183BA-2EC3-41D8-AE0B-7117ABB84BF9}" type="slidenum">
              <a:rPr lang="fr-CH" smtClean="0"/>
              <a:pPr/>
              <a:t>‹N°›</a:t>
            </a:fld>
            <a:endParaRPr lang="fr-CH"/>
          </a:p>
        </p:txBody>
      </p:sp>
      <p:sp>
        <p:nvSpPr>
          <p:cNvPr id="13" name="Espace réservé pour une image  12">
            <a:extLst>
              <a:ext uri="{FF2B5EF4-FFF2-40B4-BE49-F238E27FC236}">
                <a16:creationId xmlns:a16="http://schemas.microsoft.com/office/drawing/2014/main" id="{9EA9E1BA-A160-90AF-BEFD-EF63F38BB1CF}"/>
              </a:ext>
            </a:extLst>
          </p:cNvPr>
          <p:cNvSpPr>
            <a:spLocks noGrp="1" noRot="1" noMove="1" noResize="1" noEditPoints="1" noAdjustHandles="1" noChangeArrowheads="1" noChangeShapeType="1"/>
          </p:cNvSpPr>
          <p:nvPr>
            <p:ph type="pic" sz="quarter" idx="13" hasCustomPrompt="1"/>
          </p:nvPr>
        </p:nvSpPr>
        <p:spPr>
          <a:xfrm>
            <a:off x="6792685" y="252413"/>
            <a:ext cx="4559527" cy="5913437"/>
          </a:xfrm>
        </p:spPr>
        <p:txBody>
          <a:bodyPr lIns="540000" tIns="1800000" rIns="540000" anchor="t"/>
          <a:lstStyle>
            <a:lvl1pPr marL="0" indent="0" algn="ctr">
              <a:buNone/>
              <a:defRPr sz="2000" i="1">
                <a:solidFill>
                  <a:schemeClr val="tx1"/>
                </a:solidFill>
              </a:defRPr>
            </a:lvl1pPr>
          </a:lstStyle>
          <a:p>
            <a:r>
              <a:rPr lang="fr-CH" dirty="0"/>
              <a:t>Cliquez sur l’icône pour ajouter une image</a:t>
            </a:r>
          </a:p>
        </p:txBody>
      </p:sp>
      <p:sp>
        <p:nvSpPr>
          <p:cNvPr id="4" name="Espace réservé du texte 13">
            <a:extLst>
              <a:ext uri="{FF2B5EF4-FFF2-40B4-BE49-F238E27FC236}">
                <a16:creationId xmlns:a16="http://schemas.microsoft.com/office/drawing/2014/main" id="{F4E30F49-64C0-D4E3-702E-D7CA65B9B920}"/>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8" name="Image 7">
            <a:extLst>
              <a:ext uri="{FF2B5EF4-FFF2-40B4-BE49-F238E27FC236}">
                <a16:creationId xmlns:a16="http://schemas.microsoft.com/office/drawing/2014/main" id="{27C8593E-E89F-B2C0-6F95-CEFC064D5B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50443710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e + Image pleine page">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8C7843-5A87-8409-62EE-93015FD3D455}"/>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p:cNvSpPr>
          <p:nvPr>
            <p:ph type="pic" sz="quarter" idx="13" hasCustomPrompt="1"/>
          </p:nvPr>
        </p:nvSpPr>
        <p:spPr>
          <a:xfrm>
            <a:off x="982663" y="1939715"/>
            <a:ext cx="11209337" cy="4918285"/>
          </a:xfrm>
        </p:spPr>
        <p:txBody>
          <a:bodyPr lIns="540000" tIns="1800000" rIns="540000" anchor="t"/>
          <a:lstStyle>
            <a:lvl1pPr marL="0" indent="0" algn="ctr">
              <a:buNone/>
              <a:defRPr sz="2000" i="1"/>
            </a:lvl1pPr>
          </a:lstStyle>
          <a:p>
            <a:r>
              <a:rPr lang="fr-CH" dirty="0"/>
              <a:t>Cliquez sur l’icône pour ajouter une image</a:t>
            </a:r>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0" name="Espace réservé du texte 2">
            <a:extLst>
              <a:ext uri="{FF2B5EF4-FFF2-40B4-BE49-F238E27FC236}">
                <a16:creationId xmlns:a16="http://schemas.microsoft.com/office/drawing/2014/main" id="{E917044F-22B0-FA3E-8B8E-976AC3BC160C}"/>
              </a:ext>
            </a:extLst>
          </p:cNvPr>
          <p:cNvSpPr>
            <a:spLocks noGrp="1" noRot="1" noMove="1" noResize="1" noEditPoints="1" noAdjustHandles="1" noChangeArrowheads="1" noChangeShapeType="1"/>
          </p:cNvSpPr>
          <p:nvPr>
            <p:ph type="body" idx="1"/>
          </p:nvPr>
        </p:nvSpPr>
        <p:spPr>
          <a:xfrm>
            <a:off x="1692000" y="723900"/>
            <a:ext cx="9661800" cy="996043"/>
          </a:xfrm>
        </p:spPr>
        <p:txBody>
          <a:bodyPr/>
          <a:lstStyle>
            <a:lvl1pPr marL="0" indent="0">
              <a:lnSpc>
                <a:spcPct val="100000"/>
              </a:lnSpc>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pic>
        <p:nvPicPr>
          <p:cNvPr id="5" name="Image 4">
            <a:extLst>
              <a:ext uri="{FF2B5EF4-FFF2-40B4-BE49-F238E27FC236}">
                <a16:creationId xmlns:a16="http://schemas.microsoft.com/office/drawing/2014/main" id="{5C02E0BE-EEE2-6A7B-88A0-3B6EAE7A2C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23352366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Image pleine page">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667E7F-621D-3816-7C8F-3D678DC31A51}"/>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p:cNvSpPr>
          <p:nvPr>
            <p:ph type="pic" sz="quarter" idx="13" hasCustomPrompt="1"/>
          </p:nvPr>
        </p:nvSpPr>
        <p:spPr>
          <a:xfrm>
            <a:off x="741680" y="1"/>
            <a:ext cx="11450320" cy="6858000"/>
          </a:xfrm>
        </p:spPr>
        <p:txBody>
          <a:bodyPr lIns="540000" tIns="2520000" rIns="540000" anchor="t"/>
          <a:lstStyle>
            <a:lvl1pPr marL="0" indent="0" algn="ctr">
              <a:buNone/>
              <a:defRPr sz="2000" i="1"/>
            </a:lvl1pPr>
          </a:lstStyle>
          <a:p>
            <a:r>
              <a:rPr lang="fr-CH" dirty="0"/>
              <a:t>Cliquez sur l’icône pour ajouter une image</a:t>
            </a:r>
          </a:p>
        </p:txBody>
      </p:sp>
      <p:pic>
        <p:nvPicPr>
          <p:cNvPr id="4" name="Image 3">
            <a:extLst>
              <a:ext uri="{FF2B5EF4-FFF2-40B4-BE49-F238E27FC236}">
                <a16:creationId xmlns:a16="http://schemas.microsoft.com/office/drawing/2014/main" id="{BFCD0395-8488-7039-06F2-09610CDFE8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26378684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 colonnes + Images rondes">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8BEB7C-C678-23CA-D6DE-1F49BA47A80D}"/>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Espace réservé pour une image  2">
            <a:extLst>
              <a:ext uri="{FF2B5EF4-FFF2-40B4-BE49-F238E27FC236}">
                <a16:creationId xmlns:a16="http://schemas.microsoft.com/office/drawing/2014/main" id="{742EC54F-D704-CE4E-0907-3A8F3D540AC1}"/>
              </a:ext>
            </a:extLst>
          </p:cNvPr>
          <p:cNvSpPr>
            <a:spLocks noGrp="1" noRot="1" noMove="1" noResize="1" noEditPoints="1" noAdjustHandles="1" noChangeArrowheads="1" noChangeShapeType="1"/>
          </p:cNvSpPr>
          <p:nvPr>
            <p:ph type="pic" sz="quarter" idx="15" hasCustomPrompt="1"/>
          </p:nvPr>
        </p:nvSpPr>
        <p:spPr>
          <a:xfrm>
            <a:off x="1692275" y="1343932"/>
            <a:ext cx="1835150" cy="1835150"/>
          </a:xfrm>
          <a:prstGeom prst="ellipse">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5" name="Espace réservé pour une image  2">
            <a:extLst>
              <a:ext uri="{FF2B5EF4-FFF2-40B4-BE49-F238E27FC236}">
                <a16:creationId xmlns:a16="http://schemas.microsoft.com/office/drawing/2014/main" id="{61EFA036-61CE-C8A4-8061-160BD64C06A1}"/>
              </a:ext>
            </a:extLst>
          </p:cNvPr>
          <p:cNvSpPr>
            <a:spLocks noGrp="1" noRot="1" noMove="1" noResize="1" noEditPoints="1" noAdjustHandles="1" noChangeArrowheads="1" noChangeShapeType="1"/>
          </p:cNvSpPr>
          <p:nvPr>
            <p:ph type="pic" sz="quarter" idx="16" hasCustomPrompt="1"/>
          </p:nvPr>
        </p:nvSpPr>
        <p:spPr>
          <a:xfrm>
            <a:off x="9518650" y="1343932"/>
            <a:ext cx="1835150" cy="1835150"/>
          </a:xfrm>
          <a:prstGeom prst="ellipse">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7" name="Espace réservé pour une image  2">
            <a:extLst>
              <a:ext uri="{FF2B5EF4-FFF2-40B4-BE49-F238E27FC236}">
                <a16:creationId xmlns:a16="http://schemas.microsoft.com/office/drawing/2014/main" id="{26170BB0-DDA3-C21B-4FD5-D44DC8A44011}"/>
              </a:ext>
            </a:extLst>
          </p:cNvPr>
          <p:cNvSpPr>
            <a:spLocks noGrp="1" noRot="1" noMove="1" noResize="1" noEditPoints="1" noAdjustHandles="1" noChangeArrowheads="1" noChangeShapeType="1"/>
          </p:cNvSpPr>
          <p:nvPr>
            <p:ph type="pic" sz="quarter" idx="17" hasCustomPrompt="1"/>
          </p:nvPr>
        </p:nvSpPr>
        <p:spPr>
          <a:xfrm>
            <a:off x="6909859" y="1343932"/>
            <a:ext cx="1835150" cy="1835150"/>
          </a:xfrm>
          <a:prstGeom prst="ellipse">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1" name="Espace réservé pour une image  2">
            <a:extLst>
              <a:ext uri="{FF2B5EF4-FFF2-40B4-BE49-F238E27FC236}">
                <a16:creationId xmlns:a16="http://schemas.microsoft.com/office/drawing/2014/main" id="{E9DBB595-0121-BF7C-08B3-D388E63E288E}"/>
              </a:ext>
            </a:extLst>
          </p:cNvPr>
          <p:cNvSpPr>
            <a:spLocks noGrp="1" noRot="1" noMove="1" noResize="1" noEditPoints="1" noAdjustHandles="1" noChangeArrowheads="1" noChangeShapeType="1"/>
          </p:cNvSpPr>
          <p:nvPr>
            <p:ph type="pic" sz="quarter" idx="18" hasCustomPrompt="1"/>
          </p:nvPr>
        </p:nvSpPr>
        <p:spPr>
          <a:xfrm>
            <a:off x="4301067" y="1343932"/>
            <a:ext cx="1835150" cy="1835150"/>
          </a:xfrm>
          <a:prstGeom prst="ellipse">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7607"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9" name="Espace réservé de la date 28">
            <a:extLst>
              <a:ext uri="{FF2B5EF4-FFF2-40B4-BE49-F238E27FC236}">
                <a16:creationId xmlns:a16="http://schemas.microsoft.com/office/drawing/2014/main" id="{796CB17D-AA77-26C0-DA50-E95BA7DE7E7A}"/>
              </a:ext>
            </a:extLst>
          </p:cNvPr>
          <p:cNvSpPr>
            <a:spLocks noGrp="1" noRot="1" noMove="1" noResize="1" noEditPoints="1" noAdjustHandles="1" noChangeArrowheads="1" noChangeShapeType="1"/>
          </p:cNvSpPr>
          <p:nvPr>
            <p:ph type="dt" sz="half" idx="26"/>
          </p:nvPr>
        </p:nvSpPr>
        <p:spPr/>
        <p:txBody>
          <a:bodyPr/>
          <a:lstStyle>
            <a:lvl1pPr>
              <a:defRPr>
                <a:solidFill>
                  <a:schemeClr val="accent2"/>
                </a:solidFill>
              </a:defRPr>
            </a:lvl1pPr>
          </a:lstStyle>
          <a:p>
            <a:r>
              <a:rPr lang="fr-FR"/>
              <a:t>REF / AUTRES INFORMATIONS</a:t>
            </a:r>
            <a:endParaRPr lang="fr-CH" dirty="0"/>
          </a:p>
        </p:txBody>
      </p:sp>
      <p:sp>
        <p:nvSpPr>
          <p:cNvPr id="30" name="Espace réservé du numéro de diapositive 29">
            <a:extLst>
              <a:ext uri="{FF2B5EF4-FFF2-40B4-BE49-F238E27FC236}">
                <a16:creationId xmlns:a16="http://schemas.microsoft.com/office/drawing/2014/main" id="{B57B4AC1-C03C-8706-DA43-5B0BF6CEB7AC}"/>
              </a:ext>
            </a:extLst>
          </p:cNvPr>
          <p:cNvSpPr>
            <a:spLocks noGrp="1" noRot="1" noMove="1" noResize="1" noEditPoints="1" noAdjustHandles="1" noChangeArrowheads="1" noChangeShapeType="1"/>
          </p:cNvSpPr>
          <p:nvPr>
            <p:ph type="sldNum" sz="quarter" idx="27"/>
          </p:nvPr>
        </p:nvSpPr>
        <p:spPr/>
        <p:txBody>
          <a:bodyPr/>
          <a:lstStyle>
            <a:lvl1pPr>
              <a:defRPr>
                <a:solidFill>
                  <a:schemeClr val="accent2"/>
                </a:solidFill>
              </a:defRPr>
            </a:lvl1pPr>
          </a:lstStyle>
          <a:p>
            <a:fld id="{A87183BA-2EC3-41D8-AE0B-7117ABB84BF9}" type="slidenum">
              <a:rPr lang="fr-CH" smtClean="0"/>
              <a:pPr/>
              <a:t>‹N°›</a:t>
            </a:fld>
            <a:endParaRPr lang="fr-CH"/>
          </a:p>
        </p:txBody>
      </p:sp>
      <p:sp>
        <p:nvSpPr>
          <p:cNvPr id="9" name="Espace réservé du texte 13">
            <a:extLst>
              <a:ext uri="{FF2B5EF4-FFF2-40B4-BE49-F238E27FC236}">
                <a16:creationId xmlns:a16="http://schemas.microsoft.com/office/drawing/2014/main" id="{EB26335A-B82C-6C04-305A-19CDEC41CC70}"/>
              </a:ext>
            </a:extLst>
          </p:cNvPr>
          <p:cNvSpPr>
            <a:spLocks noGrp="1" noRot="1" noMove="1" noResize="1" noEditPoints="1" noAdjustHandles="1" noChangeArrowheads="1" noChangeShapeType="1"/>
          </p:cNvSpPr>
          <p:nvPr>
            <p:ph type="body" sz="quarter" idx="28"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0" name="Image 9">
            <a:extLst>
              <a:ext uri="{FF2B5EF4-FFF2-40B4-BE49-F238E27FC236}">
                <a16:creationId xmlns:a16="http://schemas.microsoft.com/office/drawing/2014/main" id="{4CA04336-E6EC-93EC-16A1-89AEED3FF4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364182225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 colonnes + Images rectangulaires">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83009E-07D1-564C-0596-826E35DF243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9626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Espace réservé pour une image  2">
            <a:extLst>
              <a:ext uri="{FF2B5EF4-FFF2-40B4-BE49-F238E27FC236}">
                <a16:creationId xmlns:a16="http://schemas.microsoft.com/office/drawing/2014/main" id="{742EC54F-D704-CE4E-0907-3A8F3D540AC1}"/>
              </a:ext>
            </a:extLst>
          </p:cNvPr>
          <p:cNvSpPr>
            <a:spLocks noGrp="1" noRot="1" noMove="1" noResize="1" noEditPoints="1" noAdjustHandles="1" noChangeArrowheads="1" noChangeShapeType="1"/>
          </p:cNvSpPr>
          <p:nvPr>
            <p:ph type="pic" sz="quarter" idx="15" hasCustomPrompt="1"/>
          </p:nvPr>
        </p:nvSpPr>
        <p:spPr>
          <a:xfrm>
            <a:off x="1398815" y="1670956"/>
            <a:ext cx="2422070" cy="1508125"/>
          </a:xfrm>
          <a:prstGeom prst="rect">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340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 name="Espace réservé pour une image  2">
            <a:extLst>
              <a:ext uri="{FF2B5EF4-FFF2-40B4-BE49-F238E27FC236}">
                <a16:creationId xmlns:a16="http://schemas.microsoft.com/office/drawing/2014/main" id="{8E80DD09-A8E8-10FF-163A-96187545BD2B}"/>
              </a:ext>
            </a:extLst>
          </p:cNvPr>
          <p:cNvSpPr>
            <a:spLocks noGrp="1" noRot="1" noMove="1" noResize="1" noEditPoints="1" noAdjustHandles="1" noChangeArrowheads="1" noChangeShapeType="1"/>
          </p:cNvSpPr>
          <p:nvPr>
            <p:ph type="pic" sz="quarter" idx="26" hasCustomPrompt="1"/>
          </p:nvPr>
        </p:nvSpPr>
        <p:spPr>
          <a:xfrm>
            <a:off x="4003409" y="1670956"/>
            <a:ext cx="2422070" cy="1508125"/>
          </a:xfrm>
          <a:prstGeom prst="rect">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0" name="Espace réservé pour une image  2">
            <a:extLst>
              <a:ext uri="{FF2B5EF4-FFF2-40B4-BE49-F238E27FC236}">
                <a16:creationId xmlns:a16="http://schemas.microsoft.com/office/drawing/2014/main" id="{A41302BE-3322-E539-F947-0D15FD67BC13}"/>
              </a:ext>
            </a:extLst>
          </p:cNvPr>
          <p:cNvSpPr>
            <a:spLocks noGrp="1" noRot="1" noMove="1" noResize="1" noEditPoints="1" noAdjustHandles="1" noChangeArrowheads="1" noChangeShapeType="1"/>
          </p:cNvSpPr>
          <p:nvPr>
            <p:ph type="pic" sz="quarter" idx="27" hasCustomPrompt="1"/>
          </p:nvPr>
        </p:nvSpPr>
        <p:spPr>
          <a:xfrm>
            <a:off x="6608003" y="1670956"/>
            <a:ext cx="2422070" cy="1508125"/>
          </a:xfrm>
          <a:prstGeom prst="rect">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2" name="Espace réservé pour une image  2">
            <a:extLst>
              <a:ext uri="{FF2B5EF4-FFF2-40B4-BE49-F238E27FC236}">
                <a16:creationId xmlns:a16="http://schemas.microsoft.com/office/drawing/2014/main" id="{A3D56C04-8ECB-BD05-AD86-148EF34307E7}"/>
              </a:ext>
            </a:extLst>
          </p:cNvPr>
          <p:cNvSpPr>
            <a:spLocks noGrp="1" noRot="1" noMove="1" noResize="1" noEditPoints="1" noAdjustHandles="1" noChangeArrowheads="1" noChangeShapeType="1"/>
          </p:cNvSpPr>
          <p:nvPr>
            <p:ph type="pic" sz="quarter" idx="28" hasCustomPrompt="1"/>
          </p:nvPr>
        </p:nvSpPr>
        <p:spPr>
          <a:xfrm>
            <a:off x="9212597" y="1670956"/>
            <a:ext cx="2422070" cy="1508125"/>
          </a:xfrm>
          <a:prstGeom prst="rect">
            <a:avLst/>
          </a:prstGeom>
          <a:solidFill>
            <a:schemeClr val="accent2"/>
          </a:solidFill>
        </p:spPr>
        <p:txBody>
          <a:bodyPr/>
          <a:lstStyle>
            <a:lvl1pPr marL="0" indent="0" algn="ctr">
              <a:buNone/>
              <a:defRPr sz="2000" i="1">
                <a:solidFill>
                  <a:schemeClr val="bg1"/>
                </a:solidFill>
              </a:defRPr>
            </a:lvl1pPr>
          </a:lstStyle>
          <a:p>
            <a:r>
              <a:rPr lang="fr-CH" dirty="0"/>
              <a:t>Image</a:t>
            </a:r>
          </a:p>
        </p:txBody>
      </p:sp>
      <p:sp>
        <p:nvSpPr>
          <p:cNvPr id="13" name="Espace réservé de la date 12">
            <a:extLst>
              <a:ext uri="{FF2B5EF4-FFF2-40B4-BE49-F238E27FC236}">
                <a16:creationId xmlns:a16="http://schemas.microsoft.com/office/drawing/2014/main" id="{27DFBC2C-7680-FCA6-4D95-212560AFFF86}"/>
              </a:ext>
            </a:extLst>
          </p:cNvPr>
          <p:cNvSpPr>
            <a:spLocks noGrp="1" noRot="1" noMove="1" noResize="1" noEditPoints="1" noAdjustHandles="1" noChangeArrowheads="1" noChangeShapeType="1"/>
          </p:cNvSpPr>
          <p:nvPr>
            <p:ph type="dt" sz="half" idx="29"/>
          </p:nvPr>
        </p:nvSpPr>
        <p:spPr/>
        <p:txBody>
          <a:bodyPr/>
          <a:lstStyle>
            <a:lvl1pPr>
              <a:defRPr>
                <a:solidFill>
                  <a:schemeClr val="accent2"/>
                </a:solidFill>
              </a:defRPr>
            </a:lvl1pPr>
          </a:lstStyle>
          <a:p>
            <a:r>
              <a:rPr lang="fr-FR"/>
              <a:t>REF / AUTRES INFORMATIONS</a:t>
            </a:r>
            <a:endParaRPr lang="fr-CH" dirty="0"/>
          </a:p>
        </p:txBody>
      </p:sp>
      <p:sp>
        <p:nvSpPr>
          <p:cNvPr id="14" name="Espace réservé du numéro de diapositive 13">
            <a:extLst>
              <a:ext uri="{FF2B5EF4-FFF2-40B4-BE49-F238E27FC236}">
                <a16:creationId xmlns:a16="http://schemas.microsoft.com/office/drawing/2014/main" id="{C6ADDF8B-434F-8894-5D76-FA023C5C69FB}"/>
              </a:ext>
            </a:extLst>
          </p:cNvPr>
          <p:cNvSpPr>
            <a:spLocks noGrp="1" noRot="1" noMove="1" noResize="1" noEditPoints="1" noAdjustHandles="1" noChangeArrowheads="1" noChangeShapeType="1"/>
          </p:cNvSpPr>
          <p:nvPr>
            <p:ph type="sldNum" sz="quarter" idx="30"/>
          </p:nvPr>
        </p:nvSpPr>
        <p:spPr/>
        <p:txBody>
          <a:bodyPr/>
          <a:lstStyle>
            <a:lvl1pPr>
              <a:defRPr>
                <a:solidFill>
                  <a:schemeClr val="accent2"/>
                </a:solidFill>
              </a:defRPr>
            </a:lvl1pPr>
          </a:lstStyle>
          <a:p>
            <a:fld id="{A87183BA-2EC3-41D8-AE0B-7117ABB84BF9}" type="slidenum">
              <a:rPr lang="fr-CH" smtClean="0"/>
              <a:pPr/>
              <a:t>‹N°›</a:t>
            </a:fld>
            <a:endParaRPr lang="fr-CH"/>
          </a:p>
        </p:txBody>
      </p:sp>
      <p:sp>
        <p:nvSpPr>
          <p:cNvPr id="8" name="Espace réservé du texte 13">
            <a:extLst>
              <a:ext uri="{FF2B5EF4-FFF2-40B4-BE49-F238E27FC236}">
                <a16:creationId xmlns:a16="http://schemas.microsoft.com/office/drawing/2014/main" id="{754A678C-A336-8056-9250-5ED46FDD208E}"/>
              </a:ext>
            </a:extLst>
          </p:cNvPr>
          <p:cNvSpPr>
            <a:spLocks noGrp="1" noRot="1" noMove="1" noResize="1" noEditPoints="1" noAdjustHandles="1" noChangeArrowheads="1" noChangeShapeType="1"/>
          </p:cNvSpPr>
          <p:nvPr>
            <p:ph type="body" sz="quarter" idx="31"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9" name="Image 8">
            <a:extLst>
              <a:ext uri="{FF2B5EF4-FFF2-40B4-BE49-F238E27FC236}">
                <a16:creationId xmlns:a16="http://schemas.microsoft.com/office/drawing/2014/main" id="{9AF61891-0855-F12A-B825-A0EFD07F43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273150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 colonnes avec numéros">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EE9F5E-47B7-1955-BEBB-DB6C0719E058}"/>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3409"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5" name="Espace réservé du texte 22">
            <a:extLst>
              <a:ext uri="{FF2B5EF4-FFF2-40B4-BE49-F238E27FC236}">
                <a16:creationId xmlns:a16="http://schemas.microsoft.com/office/drawing/2014/main" id="{C0C30E62-7C30-29B5-3CE4-99B374B7B679}"/>
              </a:ext>
            </a:extLst>
          </p:cNvPr>
          <p:cNvSpPr>
            <a:spLocks noGrp="1" noRot="1" noMove="1" noResize="1" noEditPoints="1" noAdjustHandles="1" noChangeArrowheads="1" noChangeShapeType="1"/>
          </p:cNvSpPr>
          <p:nvPr>
            <p:ph type="body" sz="quarter" idx="26" hasCustomPrompt="1"/>
          </p:nvPr>
        </p:nvSpPr>
        <p:spPr>
          <a:xfrm>
            <a:off x="4007607" y="1510500"/>
            <a:ext cx="2422070" cy="771298"/>
          </a:xfrm>
        </p:spPr>
        <p:txBody>
          <a:bodyPr vert="horz" lIns="72000" tIns="72000" rIns="72000" bIns="72000" rtlCol="0" anchor="ctr">
            <a:noAutofit/>
          </a:bodyPr>
          <a:lstStyle>
            <a:lvl1pPr marL="0" indent="0" algn="ctr">
              <a:buNone/>
              <a:defRPr lang="fr-FR" sz="3200" b="1" dirty="0" smtClean="0">
                <a:solidFill>
                  <a:schemeClr val="accent4"/>
                </a:solidFill>
                <a:latin typeface="+mj-lt"/>
                <a:ea typeface="+mj-ea"/>
                <a:cs typeface="+mj-cs"/>
              </a:defRPr>
            </a:lvl1pPr>
          </a:lstStyle>
          <a:p>
            <a:pPr marL="269875" lvl="0" indent="-269875" algn="ctr">
              <a:spcBef>
                <a:spcPct val="0"/>
              </a:spcBef>
            </a:pPr>
            <a:r>
              <a:rPr lang="fr-FR" dirty="0"/>
              <a:t>No</a:t>
            </a:r>
          </a:p>
        </p:txBody>
      </p:sp>
      <p:sp>
        <p:nvSpPr>
          <p:cNvPr id="7" name="Espace réservé du texte 22">
            <a:extLst>
              <a:ext uri="{FF2B5EF4-FFF2-40B4-BE49-F238E27FC236}">
                <a16:creationId xmlns:a16="http://schemas.microsoft.com/office/drawing/2014/main" id="{0BAAB2DC-33F3-0A02-B6AA-25BD41AA3AEE}"/>
              </a:ext>
            </a:extLst>
          </p:cNvPr>
          <p:cNvSpPr>
            <a:spLocks noGrp="1" noRot="1" noMove="1" noResize="1" noEditPoints="1" noAdjustHandles="1" noChangeArrowheads="1" noChangeShapeType="1"/>
          </p:cNvSpPr>
          <p:nvPr>
            <p:ph type="body" sz="quarter" idx="27" hasCustomPrompt="1"/>
          </p:nvPr>
        </p:nvSpPr>
        <p:spPr>
          <a:xfrm>
            <a:off x="1398815" y="1510500"/>
            <a:ext cx="2422070" cy="771298"/>
          </a:xfrm>
        </p:spPr>
        <p:txBody>
          <a:bodyPr vert="horz" lIns="72000" tIns="72000" rIns="72000" bIns="72000" rtlCol="0" anchor="ctr">
            <a:noAutofit/>
          </a:bodyPr>
          <a:lstStyle>
            <a:lvl1pPr marL="0" indent="0" algn="ctr">
              <a:buNone/>
              <a:defRPr lang="fr-FR" sz="3200" b="1" dirty="0" smtClean="0">
                <a:solidFill>
                  <a:schemeClr val="accent4"/>
                </a:solidFill>
                <a:latin typeface="+mj-lt"/>
                <a:ea typeface="+mj-ea"/>
                <a:cs typeface="+mj-cs"/>
              </a:defRPr>
            </a:lvl1pPr>
          </a:lstStyle>
          <a:p>
            <a:pPr marL="269875" lvl="0" indent="-269875" algn="ctr">
              <a:spcBef>
                <a:spcPct val="0"/>
              </a:spcBef>
            </a:pPr>
            <a:r>
              <a:rPr lang="fr-FR" dirty="0"/>
              <a:t>No</a:t>
            </a:r>
          </a:p>
        </p:txBody>
      </p:sp>
      <p:sp>
        <p:nvSpPr>
          <p:cNvPr id="11" name="Espace réservé du texte 22">
            <a:extLst>
              <a:ext uri="{FF2B5EF4-FFF2-40B4-BE49-F238E27FC236}">
                <a16:creationId xmlns:a16="http://schemas.microsoft.com/office/drawing/2014/main" id="{3C48016C-3305-993F-7B11-9B063FE3FFA3}"/>
              </a:ext>
            </a:extLst>
          </p:cNvPr>
          <p:cNvSpPr>
            <a:spLocks noGrp="1" noRot="1" noMove="1" noResize="1" noEditPoints="1" noAdjustHandles="1" noChangeArrowheads="1" noChangeShapeType="1"/>
          </p:cNvSpPr>
          <p:nvPr>
            <p:ph type="body" sz="quarter" idx="28" hasCustomPrompt="1"/>
          </p:nvPr>
        </p:nvSpPr>
        <p:spPr>
          <a:xfrm>
            <a:off x="6616399" y="1510500"/>
            <a:ext cx="2422070" cy="771298"/>
          </a:xfrm>
        </p:spPr>
        <p:txBody>
          <a:bodyPr vert="horz" lIns="72000" tIns="72000" rIns="72000" bIns="72000" rtlCol="0" anchor="ctr">
            <a:noAutofit/>
          </a:bodyPr>
          <a:lstStyle>
            <a:lvl1pPr marL="0" indent="0" algn="ctr">
              <a:buNone/>
              <a:defRPr lang="fr-FR" sz="3200" b="1" dirty="0" smtClean="0">
                <a:solidFill>
                  <a:schemeClr val="accent4"/>
                </a:solidFill>
                <a:latin typeface="+mj-lt"/>
                <a:ea typeface="+mj-ea"/>
                <a:cs typeface="+mj-cs"/>
              </a:defRPr>
            </a:lvl1pPr>
          </a:lstStyle>
          <a:p>
            <a:pPr marL="269875" lvl="0" indent="-269875" algn="ctr">
              <a:spcBef>
                <a:spcPct val="0"/>
              </a:spcBef>
            </a:pPr>
            <a:r>
              <a:rPr lang="fr-FR" dirty="0"/>
              <a:t>No</a:t>
            </a:r>
          </a:p>
        </p:txBody>
      </p:sp>
      <p:sp>
        <p:nvSpPr>
          <p:cNvPr id="13" name="Espace réservé du texte 22">
            <a:extLst>
              <a:ext uri="{FF2B5EF4-FFF2-40B4-BE49-F238E27FC236}">
                <a16:creationId xmlns:a16="http://schemas.microsoft.com/office/drawing/2014/main" id="{D43FD857-3073-0D0C-E111-F21B4DE7C80A}"/>
              </a:ext>
            </a:extLst>
          </p:cNvPr>
          <p:cNvSpPr>
            <a:spLocks noGrp="1" noRot="1" noMove="1" noResize="1" noEditPoints="1" noAdjustHandles="1" noChangeArrowheads="1" noChangeShapeType="1"/>
          </p:cNvSpPr>
          <p:nvPr>
            <p:ph type="body" sz="quarter" idx="29" hasCustomPrompt="1"/>
          </p:nvPr>
        </p:nvSpPr>
        <p:spPr>
          <a:xfrm>
            <a:off x="9225191" y="1510500"/>
            <a:ext cx="2422070" cy="771298"/>
          </a:xfrm>
        </p:spPr>
        <p:txBody>
          <a:bodyPr vert="horz" lIns="72000" tIns="72000" rIns="72000" bIns="72000" rtlCol="0" anchor="ctr">
            <a:noAutofit/>
          </a:bodyPr>
          <a:lstStyle>
            <a:lvl1pPr marL="0" indent="0" algn="ctr">
              <a:buNone/>
              <a:defRPr lang="fr-FR" sz="3200" b="1" dirty="0" smtClean="0">
                <a:solidFill>
                  <a:schemeClr val="accent4"/>
                </a:solidFill>
                <a:latin typeface="+mj-lt"/>
                <a:ea typeface="+mj-ea"/>
                <a:cs typeface="+mj-cs"/>
              </a:defRPr>
            </a:lvl1pPr>
          </a:lstStyle>
          <a:p>
            <a:pPr marL="269875" lvl="0" indent="-269875" algn="ctr">
              <a:spcBef>
                <a:spcPct val="0"/>
              </a:spcBef>
            </a:pPr>
            <a:r>
              <a:rPr lang="fr-FR" dirty="0"/>
              <a:t>No</a:t>
            </a:r>
          </a:p>
        </p:txBody>
      </p:sp>
      <p:sp>
        <p:nvSpPr>
          <p:cNvPr id="15" name="Espace réservé de la date 14">
            <a:extLst>
              <a:ext uri="{FF2B5EF4-FFF2-40B4-BE49-F238E27FC236}">
                <a16:creationId xmlns:a16="http://schemas.microsoft.com/office/drawing/2014/main" id="{FA2AA5F3-B548-4124-16B2-5EA8A145885E}"/>
              </a:ext>
            </a:extLst>
          </p:cNvPr>
          <p:cNvSpPr>
            <a:spLocks noGrp="1" noRot="1" noMove="1" noResize="1" noEditPoints="1" noAdjustHandles="1" noChangeArrowheads="1" noChangeShapeType="1"/>
          </p:cNvSpPr>
          <p:nvPr>
            <p:ph type="dt" sz="half" idx="30"/>
          </p:nvPr>
        </p:nvSpPr>
        <p:spPr>
          <a:xfrm>
            <a:off x="1638299" y="6342062"/>
            <a:ext cx="3457575" cy="365125"/>
          </a:xfrm>
        </p:spPr>
        <p:txBody>
          <a:bodyPr/>
          <a:lstStyle>
            <a:lvl1pPr>
              <a:defRPr>
                <a:solidFill>
                  <a:schemeClr val="accent2"/>
                </a:solidFill>
              </a:defRPr>
            </a:lvl1pPr>
          </a:lstStyle>
          <a:p>
            <a:r>
              <a:rPr lang="fr-FR"/>
              <a:t>REF / AUTRES INFORMATIONS</a:t>
            </a:r>
            <a:endParaRPr lang="fr-CH" dirty="0"/>
          </a:p>
        </p:txBody>
      </p:sp>
      <p:sp>
        <p:nvSpPr>
          <p:cNvPr id="16" name="Espace réservé du numéro de diapositive 15">
            <a:extLst>
              <a:ext uri="{FF2B5EF4-FFF2-40B4-BE49-F238E27FC236}">
                <a16:creationId xmlns:a16="http://schemas.microsoft.com/office/drawing/2014/main" id="{157C178B-5720-9392-7F33-225654E20D88}"/>
              </a:ext>
            </a:extLst>
          </p:cNvPr>
          <p:cNvSpPr>
            <a:spLocks noGrp="1" noRot="1" noMove="1" noResize="1" noEditPoints="1" noAdjustHandles="1" noChangeArrowheads="1" noChangeShapeType="1"/>
          </p:cNvSpPr>
          <p:nvPr>
            <p:ph type="sldNum" sz="quarter" idx="31"/>
          </p:nvPr>
        </p:nvSpPr>
        <p:spPr>
          <a:xfrm>
            <a:off x="10872788" y="6342062"/>
            <a:ext cx="481012" cy="365125"/>
          </a:xfrm>
        </p:spPr>
        <p:txBody>
          <a:bodyPr/>
          <a:lstStyle>
            <a:lvl1pPr>
              <a:defRPr>
                <a:solidFill>
                  <a:schemeClr val="accent2"/>
                </a:solidFill>
              </a:defRPr>
            </a:lvl1pPr>
          </a:lstStyle>
          <a:p>
            <a:fld id="{A87183BA-2EC3-41D8-AE0B-7117ABB84BF9}" type="slidenum">
              <a:rPr lang="fr-CH" smtClean="0"/>
              <a:pPr/>
              <a:t>‹N°›</a:t>
            </a:fld>
            <a:endParaRPr lang="fr-CH"/>
          </a:p>
        </p:txBody>
      </p:sp>
      <p:sp>
        <p:nvSpPr>
          <p:cNvPr id="8" name="Espace réservé du pied de page 5">
            <a:extLst>
              <a:ext uri="{FF2B5EF4-FFF2-40B4-BE49-F238E27FC236}">
                <a16:creationId xmlns:a16="http://schemas.microsoft.com/office/drawing/2014/main" id="{400AD5C9-DF84-9DFB-77E8-1E6B00DEE9CB}"/>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6" name="Espace réservé du texte 13">
            <a:extLst>
              <a:ext uri="{FF2B5EF4-FFF2-40B4-BE49-F238E27FC236}">
                <a16:creationId xmlns:a16="http://schemas.microsoft.com/office/drawing/2014/main" id="{2D9B1F45-D666-7E69-77C9-5C64D95662DC}"/>
              </a:ext>
            </a:extLst>
          </p:cNvPr>
          <p:cNvSpPr>
            <a:spLocks noGrp="1" noRot="1" noMove="1" noResize="1" noEditPoints="1" noAdjustHandles="1" noChangeArrowheads="1" noChangeShapeType="1"/>
          </p:cNvSpPr>
          <p:nvPr>
            <p:ph type="body" sz="quarter" idx="32"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9" name="Image 8">
            <a:extLst>
              <a:ext uri="{FF2B5EF4-FFF2-40B4-BE49-F238E27FC236}">
                <a16:creationId xmlns:a16="http://schemas.microsoft.com/office/drawing/2014/main" id="{D5D777E6-D641-8E01-24B6-CBB9BF0904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1525429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hiffres en évidence">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F8A683-7D5C-BAF6-47D5-801F41BF906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89626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Titre 1">
            <a:extLst>
              <a:ext uri="{FF2B5EF4-FFF2-40B4-BE49-F238E27FC236}">
                <a16:creationId xmlns:a16="http://schemas.microsoft.com/office/drawing/2014/main" id="{EDEA98A2-25DA-DE81-6C6F-3D22D7A03FCB}"/>
              </a:ext>
            </a:extLst>
          </p:cNvPr>
          <p:cNvSpPr>
            <a:spLocks noGrp="1" noRot="1" noMove="1" noResize="1" noEditPoints="1" noAdjustHandles="1" noChangeArrowheads="1" noChangeShapeType="1"/>
          </p:cNvSpPr>
          <p:nvPr>
            <p:ph type="title" hasCustomPrompt="1"/>
          </p:nvPr>
        </p:nvSpPr>
        <p:spPr>
          <a:xfrm>
            <a:off x="1676400" y="1530105"/>
            <a:ext cx="9677400" cy="1115124"/>
          </a:xfrm>
          <a:prstGeom prst="rect">
            <a:avLst/>
          </a:prstGeom>
        </p:spPr>
        <p:txBody>
          <a:bodyPr/>
          <a:lstStyle>
            <a:lvl1pPr>
              <a:lnSpc>
                <a:spcPct val="80000"/>
              </a:lnSpc>
              <a:defRPr sz="10000" b="0">
                <a:latin typeface="+mn-lt"/>
              </a:defRPr>
            </a:lvl1pPr>
          </a:lstStyle>
          <a:p>
            <a:r>
              <a:rPr lang="fr-FR" dirty="0"/>
              <a:t>Nombre</a:t>
            </a:r>
            <a:endParaRPr lang="fr-CH" dirty="0"/>
          </a:p>
        </p:txBody>
      </p:sp>
      <p:sp>
        <p:nvSpPr>
          <p:cNvPr id="10" name="Espace réservé du texte 2">
            <a:extLst>
              <a:ext uri="{FF2B5EF4-FFF2-40B4-BE49-F238E27FC236}">
                <a16:creationId xmlns:a16="http://schemas.microsoft.com/office/drawing/2014/main" id="{B2319F95-986F-EBC4-CE23-436AEF7548D1}"/>
              </a:ext>
            </a:extLst>
          </p:cNvPr>
          <p:cNvSpPr>
            <a:spLocks noGrp="1" noRot="1" noMove="1" noResize="1" noEditPoints="1" noAdjustHandles="1" noChangeArrowheads="1" noChangeShapeType="1"/>
          </p:cNvSpPr>
          <p:nvPr>
            <p:ph type="body" idx="1"/>
          </p:nvPr>
        </p:nvSpPr>
        <p:spPr>
          <a:xfrm>
            <a:off x="1692000" y="3995057"/>
            <a:ext cx="9660213" cy="2170792"/>
          </a:xfrm>
        </p:spPr>
        <p:txBody>
          <a:bodyPr/>
          <a:lstStyle>
            <a:lvl1pPr marL="0" indent="0">
              <a:lnSpc>
                <a:spcPct val="100000"/>
              </a:lnSpc>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2" name="Espace réservé de la date 11">
            <a:extLst>
              <a:ext uri="{FF2B5EF4-FFF2-40B4-BE49-F238E27FC236}">
                <a16:creationId xmlns:a16="http://schemas.microsoft.com/office/drawing/2014/main" id="{CA7452E2-63FF-986F-C99E-BCD9631E718A}"/>
              </a:ext>
            </a:extLst>
          </p:cNvPr>
          <p:cNvSpPr>
            <a:spLocks noGrp="1" noRot="1" noMove="1" noResize="1" noEditPoints="1" noAdjustHandles="1" noChangeArrowheads="1" noChangeShapeType="1"/>
          </p:cNvSpPr>
          <p:nvPr>
            <p:ph type="dt" sz="half" idx="15"/>
          </p:nvPr>
        </p:nvSpPr>
        <p:spPr/>
        <p:txBody>
          <a:bodyPr/>
          <a:lstStyle>
            <a:lvl1pPr>
              <a:defRPr>
                <a:solidFill>
                  <a:schemeClr val="accent2"/>
                </a:solidFill>
              </a:defRPr>
            </a:lvl1pPr>
          </a:lstStyle>
          <a:p>
            <a:r>
              <a:rPr lang="fr-FR"/>
              <a:t>REF / AUTRES INFORMATIONS</a:t>
            </a:r>
            <a:endParaRPr lang="fr-CH" dirty="0"/>
          </a:p>
        </p:txBody>
      </p:sp>
      <p:sp>
        <p:nvSpPr>
          <p:cNvPr id="14" name="Espace réservé du numéro de diapositive 13">
            <a:extLst>
              <a:ext uri="{FF2B5EF4-FFF2-40B4-BE49-F238E27FC236}">
                <a16:creationId xmlns:a16="http://schemas.microsoft.com/office/drawing/2014/main" id="{9F97D870-9512-30D8-89B9-496E24602CDC}"/>
              </a:ext>
            </a:extLst>
          </p:cNvPr>
          <p:cNvSpPr>
            <a:spLocks noGrp="1" noRot="1" noMove="1" noResize="1" noEditPoints="1" noAdjustHandles="1" noChangeArrowheads="1" noChangeShapeType="1"/>
          </p:cNvSpPr>
          <p:nvPr>
            <p:ph type="sldNum" sz="quarter" idx="16"/>
          </p:nvPr>
        </p:nvSpPr>
        <p:spPr/>
        <p:txBody>
          <a:bodyPr/>
          <a:lstStyle>
            <a:lvl1pPr>
              <a:defRPr>
                <a:solidFill>
                  <a:schemeClr val="accent2"/>
                </a:solidFill>
              </a:defRPr>
            </a:lvl1pPr>
          </a:lstStyle>
          <a:p>
            <a:fld id="{A87183BA-2EC3-41D8-AE0B-7117ABB84BF9}" type="slidenum">
              <a:rPr lang="fr-CH" smtClean="0"/>
              <a:pPr/>
              <a:t>‹N°›</a:t>
            </a:fld>
            <a:endParaRPr lang="fr-CH"/>
          </a:p>
        </p:txBody>
      </p:sp>
      <p:sp>
        <p:nvSpPr>
          <p:cNvPr id="7" name="Espace réservé du texte 6">
            <a:extLst>
              <a:ext uri="{FF2B5EF4-FFF2-40B4-BE49-F238E27FC236}">
                <a16:creationId xmlns:a16="http://schemas.microsoft.com/office/drawing/2014/main" id="{4E935E6E-E8CF-6ECE-D35D-D8C75137DE06}"/>
              </a:ext>
            </a:extLst>
          </p:cNvPr>
          <p:cNvSpPr>
            <a:spLocks noGrp="1" noRot="1" noMove="1" noResize="1" noEditPoints="1" noAdjustHandles="1" noChangeArrowheads="1" noChangeShapeType="1"/>
          </p:cNvSpPr>
          <p:nvPr>
            <p:ph type="body" sz="quarter" idx="17" hasCustomPrompt="1"/>
          </p:nvPr>
        </p:nvSpPr>
        <p:spPr>
          <a:xfrm>
            <a:off x="1676399" y="2670515"/>
            <a:ext cx="9675813" cy="758485"/>
          </a:xfrm>
        </p:spPr>
        <p:txBody>
          <a:bodyPr/>
          <a:lstStyle>
            <a:lvl1pPr marL="0" indent="0">
              <a:buNone/>
              <a:defRPr sz="4800"/>
            </a:lvl1pPr>
          </a:lstStyle>
          <a:p>
            <a:pPr lvl="0"/>
            <a:r>
              <a:rPr lang="fr-FR" dirty="0"/>
              <a:t>Devise ou Sous-titre</a:t>
            </a:r>
          </a:p>
        </p:txBody>
      </p:sp>
      <p:sp>
        <p:nvSpPr>
          <p:cNvPr id="8" name="Espace réservé du texte 13">
            <a:extLst>
              <a:ext uri="{FF2B5EF4-FFF2-40B4-BE49-F238E27FC236}">
                <a16:creationId xmlns:a16="http://schemas.microsoft.com/office/drawing/2014/main" id="{BAAA1B88-2D05-BCE5-38F9-B50F048014B9}"/>
              </a:ext>
            </a:extLst>
          </p:cNvPr>
          <p:cNvSpPr>
            <a:spLocks noGrp="1" noRot="1" noMove="1" noResize="1" noEditPoints="1" noAdjustHandles="1" noChangeArrowheads="1" noChangeShapeType="1"/>
          </p:cNvSpPr>
          <p:nvPr>
            <p:ph type="body" sz="quarter" idx="18"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9" name="Image 8">
            <a:extLst>
              <a:ext uri="{FF2B5EF4-FFF2-40B4-BE49-F238E27FC236}">
                <a16:creationId xmlns:a16="http://schemas.microsoft.com/office/drawing/2014/main" id="{38E4826E-840D-E10D-A4F9-2F90377026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211524633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re seul">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BC964D-4BB8-56C1-E19D-CC746745A877}"/>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66582A7E-D75E-E8C4-E3EB-5028303CBB4F}"/>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a:lstStyle/>
          <a:p>
            <a:r>
              <a:rPr lang="fr-FR" dirty="0"/>
              <a:t>Modifiez le style du titre</a:t>
            </a:r>
            <a:endParaRPr lang="fr-CH" dirty="0"/>
          </a:p>
        </p:txBody>
      </p:sp>
      <p:sp>
        <p:nvSpPr>
          <p:cNvPr id="3" name="Espace réservé de la date 2">
            <a:extLst>
              <a:ext uri="{FF2B5EF4-FFF2-40B4-BE49-F238E27FC236}">
                <a16:creationId xmlns:a16="http://schemas.microsoft.com/office/drawing/2014/main" id="{2ECB9FFB-DC48-47DF-6F89-BBF0B9B55C0C}"/>
              </a:ext>
            </a:extLst>
          </p:cNvPr>
          <p:cNvSpPr>
            <a:spLocks noGrp="1" noRot="1" noMove="1" noResize="1" noEditPoints="1" noAdjustHandles="1" noChangeArrowheads="1" noChangeShapeType="1"/>
          </p:cNvSpPr>
          <p:nvPr>
            <p:ph type="dt" sz="half" idx="10"/>
          </p:nvPr>
        </p:nvSpPr>
        <p:spPr/>
        <p:txBody>
          <a:bodyPr/>
          <a:lstStyle>
            <a:lvl1pPr>
              <a:defRPr>
                <a:solidFill>
                  <a:schemeClr val="accent2"/>
                </a:solidFill>
              </a:defRPr>
            </a:lvl1pPr>
          </a:lstStyle>
          <a:p>
            <a:r>
              <a:rPr lang="fr-FR"/>
              <a:t>REF / AUTRES INFORMATIONS</a:t>
            </a:r>
            <a:endParaRPr lang="fr-CH" dirty="0"/>
          </a:p>
        </p:txBody>
      </p:sp>
      <p:sp>
        <p:nvSpPr>
          <p:cNvPr id="4" name="Espace réservé du pied de page 3">
            <a:extLst>
              <a:ext uri="{FF2B5EF4-FFF2-40B4-BE49-F238E27FC236}">
                <a16:creationId xmlns:a16="http://schemas.microsoft.com/office/drawing/2014/main" id="{4CABCE3E-1C2A-AD68-BADE-793A2B9D8928}"/>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5" name="Espace réservé du numéro de diapositive 4">
            <a:extLst>
              <a:ext uri="{FF2B5EF4-FFF2-40B4-BE49-F238E27FC236}">
                <a16:creationId xmlns:a16="http://schemas.microsoft.com/office/drawing/2014/main" id="{38800B0A-AEB9-0642-76BE-51BCC1B823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2"/>
                </a:solidFill>
              </a:defRPr>
            </a:lvl1pPr>
          </a:lstStyle>
          <a:p>
            <a:fld id="{A87183BA-2EC3-41D8-AE0B-7117ABB84BF9}" type="slidenum">
              <a:rPr lang="fr-CH" smtClean="0"/>
              <a:pPr/>
              <a:t>‹N°›</a:t>
            </a:fld>
            <a:endParaRPr lang="fr-CH"/>
          </a:p>
        </p:txBody>
      </p:sp>
      <p:sp>
        <p:nvSpPr>
          <p:cNvPr id="8" name="Espace réservé du texte 7">
            <a:extLst>
              <a:ext uri="{FF2B5EF4-FFF2-40B4-BE49-F238E27FC236}">
                <a16:creationId xmlns:a16="http://schemas.microsoft.com/office/drawing/2014/main" id="{C5ADB57B-AF2B-A3D3-E53D-A6F8752B9614}"/>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7" name="Espace réservé du texte 13">
            <a:extLst>
              <a:ext uri="{FF2B5EF4-FFF2-40B4-BE49-F238E27FC236}">
                <a16:creationId xmlns:a16="http://schemas.microsoft.com/office/drawing/2014/main" id="{CB286266-E7C7-C39D-5D0C-79974C3E0F19}"/>
              </a:ext>
            </a:extLst>
          </p:cNvPr>
          <p:cNvSpPr>
            <a:spLocks noGrp="1" noRot="1" noMove="1" noResize="1" noEditPoints="1" noAdjustHandles="1" noChangeArrowheads="1" noChangeShapeType="1"/>
          </p:cNvSpPr>
          <p:nvPr>
            <p:ph type="body" sz="quarter" idx="15"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0" name="Image 9">
            <a:extLst>
              <a:ext uri="{FF2B5EF4-FFF2-40B4-BE49-F238E27FC236}">
                <a16:creationId xmlns:a16="http://schemas.microsoft.com/office/drawing/2014/main" id="{099FF3F7-5068-515B-32F7-00AB752BAC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43282524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Diapositive de titre">
    <p:bg>
      <p:bgPr>
        <a:solidFill>
          <a:schemeClr val="accent4"/>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548E992-5D31-5FCA-8DEF-3667F6BB669D}"/>
              </a:ext>
            </a:extLst>
          </p:cNvPr>
          <p:cNvSpPr>
            <a:spLocks/>
          </p:cNvSpPr>
          <p:nvPr userDrawn="1"/>
        </p:nvSpPr>
        <p:spPr>
          <a:xfrm>
            <a:off x="1" y="0"/>
            <a:ext cx="74167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CAC3981B-7750-7550-C950-DA2E7CD2BBF8}"/>
              </a:ext>
            </a:extLst>
          </p:cNvPr>
          <p:cNvSpPr>
            <a:spLocks noGrp="1" noRot="1" noMove="1" noResize="1" noEditPoints="1" noAdjustHandles="1" noChangeArrowheads="1" noChangeShapeType="1"/>
          </p:cNvSpPr>
          <p:nvPr>
            <p:ph type="ctrTitle" hasCustomPrompt="1"/>
          </p:nvPr>
        </p:nvSpPr>
        <p:spPr>
          <a:xfrm>
            <a:off x="2390400" y="1514347"/>
            <a:ext cx="8961813" cy="3464380"/>
          </a:xfrm>
          <a:prstGeom prst="rect">
            <a:avLst/>
          </a:prstGeom>
        </p:spPr>
        <p:txBody>
          <a:bodyPr anchor="b"/>
          <a:lstStyle>
            <a:lvl1pPr algn="l">
              <a:defRPr sz="4400" b="1">
                <a:solidFill>
                  <a:schemeClr val="tx1"/>
                </a:solidFill>
              </a:defRPr>
            </a:lvl1pPr>
          </a:lstStyle>
          <a:p>
            <a:r>
              <a:rPr lang="fr-FR" dirty="0"/>
              <a:t>Cliquez pour écrire un</a:t>
            </a:r>
            <a:br>
              <a:rPr lang="fr-FR" dirty="0"/>
            </a:br>
            <a:r>
              <a:rPr lang="fr-FR" dirty="0"/>
              <a:t>Message de fin</a:t>
            </a:r>
            <a:endParaRPr lang="fr-CH" dirty="0"/>
          </a:p>
        </p:txBody>
      </p:sp>
      <p:sp>
        <p:nvSpPr>
          <p:cNvPr id="8" name="Espace réservé de la date 7">
            <a:extLst>
              <a:ext uri="{FF2B5EF4-FFF2-40B4-BE49-F238E27FC236}">
                <a16:creationId xmlns:a16="http://schemas.microsoft.com/office/drawing/2014/main" id="{463D6EEF-07C4-598D-64CD-56EA9BCC9ACB}"/>
              </a:ext>
            </a:extLst>
          </p:cNvPr>
          <p:cNvSpPr>
            <a:spLocks noGrp="1" noRot="1" noMove="1" noResize="1" noEditPoints="1" noAdjustHandles="1" noChangeArrowheads="1" noChangeShapeType="1"/>
          </p:cNvSpPr>
          <p:nvPr>
            <p:ph type="dt" sz="half" idx="10"/>
          </p:nvPr>
        </p:nvSpPr>
        <p:spPr/>
        <p:txBody>
          <a:bodyPr/>
          <a:lstStyle>
            <a:lvl1pPr>
              <a:defRPr>
                <a:solidFill>
                  <a:schemeClr val="accent2"/>
                </a:solidFill>
              </a:defRPr>
            </a:lvl1pPr>
          </a:lstStyle>
          <a:p>
            <a:r>
              <a:rPr lang="fr-FR"/>
              <a:t>REF / AUTRES INFORMATIONS</a:t>
            </a:r>
            <a:endParaRPr lang="fr-CH" dirty="0"/>
          </a:p>
        </p:txBody>
      </p:sp>
      <p:sp>
        <p:nvSpPr>
          <p:cNvPr id="9" name="Espace réservé du pied de page 8">
            <a:extLst>
              <a:ext uri="{FF2B5EF4-FFF2-40B4-BE49-F238E27FC236}">
                <a16:creationId xmlns:a16="http://schemas.microsoft.com/office/drawing/2014/main" id="{76EC0160-8999-A6B3-1253-8ACF57353648}"/>
              </a:ext>
            </a:extLst>
          </p:cNvPr>
          <p:cNvSpPr>
            <a:spLocks noGrp="1"/>
          </p:cNvSpPr>
          <p:nvPr>
            <p:ph type="ftr" sz="quarter" idx="11"/>
          </p:nvPr>
        </p:nvSpPr>
        <p:spPr>
          <a:xfrm rot="16200000">
            <a:off x="-1896269" y="2528238"/>
            <a:ext cx="4572001" cy="365125"/>
          </a:xfr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13" name="Espace réservé du numéro de diapositive 12">
            <a:extLst>
              <a:ext uri="{FF2B5EF4-FFF2-40B4-BE49-F238E27FC236}">
                <a16:creationId xmlns:a16="http://schemas.microsoft.com/office/drawing/2014/main" id="{57B0A8E9-EB8C-1310-46E5-B033C998AAEB}"/>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2"/>
                </a:solidFill>
              </a:defRPr>
            </a:lvl1pPr>
          </a:lstStyle>
          <a:p>
            <a:fld id="{A87183BA-2EC3-41D8-AE0B-7117ABB84BF9}" type="slidenum">
              <a:rPr lang="fr-CH" smtClean="0"/>
              <a:pPr/>
              <a:t>‹N°›</a:t>
            </a:fld>
            <a:endParaRPr lang="fr-CH" dirty="0"/>
          </a:p>
        </p:txBody>
      </p:sp>
      <p:sp>
        <p:nvSpPr>
          <p:cNvPr id="4" name="Espace réservé du texte 13">
            <a:extLst>
              <a:ext uri="{FF2B5EF4-FFF2-40B4-BE49-F238E27FC236}">
                <a16:creationId xmlns:a16="http://schemas.microsoft.com/office/drawing/2014/main" id="{FAB5BD6F-23C7-B569-57E2-FBCAC1F343BF}"/>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2"/>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5" name="Image 4">
            <a:extLst>
              <a:ext uri="{FF2B5EF4-FFF2-40B4-BE49-F238E27FC236}">
                <a16:creationId xmlns:a16="http://schemas.microsoft.com/office/drawing/2014/main" id="{BDB4A699-00E0-F834-A7F6-2960CA1B6A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379414878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iapositive de titre">
    <p:bg>
      <p:bgPr>
        <a:solidFill>
          <a:schemeClr val="accent5"/>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738CA4-69FC-41EF-330F-C7F187793CB7}"/>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4" name="Espace réservé de la date 3">
            <a:extLst>
              <a:ext uri="{FF2B5EF4-FFF2-40B4-BE49-F238E27FC236}">
                <a16:creationId xmlns:a16="http://schemas.microsoft.com/office/drawing/2014/main" id="{7DCF481F-DF7F-0C06-78DB-050361357AE2}"/>
              </a:ext>
            </a:extLst>
          </p:cNvPr>
          <p:cNvSpPr>
            <a:spLocks noGrp="1" noRot="1" noMove="1" noResize="1" noEditPoints="1" noAdjustHandles="1" noChangeArrowheads="1" noChangeShapeType="1"/>
          </p:cNvSpPr>
          <p:nvPr>
            <p:ph type="dt" sz="half" idx="10"/>
          </p:nvPr>
        </p:nvSpPr>
        <p:spPr>
          <a:xfrm>
            <a:off x="2388813" y="6356350"/>
            <a:ext cx="3457575" cy="365125"/>
          </a:xfrm>
        </p:spPr>
        <p:txBody>
          <a:bodyPr/>
          <a:lstStyle>
            <a:lvl1pPr>
              <a:defRPr>
                <a:solidFill>
                  <a:schemeClr val="accent1"/>
                </a:solidFill>
              </a:defRPr>
            </a:lvl1pPr>
          </a:lstStyle>
          <a:p>
            <a:r>
              <a:rPr lang="fr-FR"/>
              <a:t>REF / AUTRES INFORMATIONS</a:t>
            </a:r>
            <a:endParaRPr lang="fr-CH" dirty="0"/>
          </a:p>
        </p:txBody>
      </p:sp>
      <p:sp>
        <p:nvSpPr>
          <p:cNvPr id="2" name="Espace réservé du texte 8">
            <a:extLst>
              <a:ext uri="{FF2B5EF4-FFF2-40B4-BE49-F238E27FC236}">
                <a16:creationId xmlns:a16="http://schemas.microsoft.com/office/drawing/2014/main" id="{31B243D8-47F5-3EB4-EFDE-A9F779052205}"/>
              </a:ext>
            </a:extLst>
          </p:cNvPr>
          <p:cNvSpPr>
            <a:spLocks noGrp="1" noRot="1" noMove="1" noResize="1" noEditPoints="1" noAdjustHandles="1" noChangeArrowheads="1" noChangeShapeType="1"/>
          </p:cNvSpPr>
          <p:nvPr>
            <p:ph type="body" sz="quarter" idx="14" hasCustomPrompt="1"/>
          </p:nvPr>
        </p:nvSpPr>
        <p:spPr>
          <a:xfrm>
            <a:off x="1170991" y="341347"/>
            <a:ext cx="4675397" cy="731673"/>
          </a:xfrm>
        </p:spPr>
        <p:txBody>
          <a:bodyPr lIns="0" tIns="0" rIns="0" bIns="0"/>
          <a:lstStyle>
            <a:lvl1pPr marL="0" indent="0">
              <a:spcBef>
                <a:spcPts val="0"/>
              </a:spcBef>
              <a:buNone/>
              <a:defRPr sz="1600">
                <a:solidFill>
                  <a:schemeClr val="tx1"/>
                </a:solidFill>
              </a:defRPr>
            </a:lvl1pPr>
          </a:lstStyle>
          <a:p>
            <a:pPr lvl="0"/>
            <a:r>
              <a:rPr lang="fr-FR" dirty="0"/>
              <a:t>Département / Service / Autre entité</a:t>
            </a:r>
          </a:p>
        </p:txBody>
      </p:sp>
      <p:sp>
        <p:nvSpPr>
          <p:cNvPr id="13" name="Titre 1">
            <a:extLst>
              <a:ext uri="{FF2B5EF4-FFF2-40B4-BE49-F238E27FC236}">
                <a16:creationId xmlns:a16="http://schemas.microsoft.com/office/drawing/2014/main" id="{976C1B6D-EE21-C581-2287-0C969D452086}"/>
              </a:ext>
            </a:extLst>
          </p:cNvPr>
          <p:cNvSpPr>
            <a:spLocks noGrp="1" noRot="1" noMove="1" noResize="1" noEditPoints="1" noAdjustHandles="1" noChangeArrowheads="1" noChangeShapeType="1"/>
          </p:cNvSpPr>
          <p:nvPr>
            <p:ph type="ctrTitle"/>
          </p:nvPr>
        </p:nvSpPr>
        <p:spPr>
          <a:xfrm>
            <a:off x="2390400" y="2734209"/>
            <a:ext cx="8961813" cy="3142716"/>
          </a:xfrm>
        </p:spPr>
        <p:txBody>
          <a:bodyPr lIns="72000" anchor="t"/>
          <a:lstStyle>
            <a:lvl1pPr algn="l">
              <a:defRPr sz="4400" b="1">
                <a:solidFill>
                  <a:schemeClr val="tx1"/>
                </a:solidFill>
              </a:defRPr>
            </a:lvl1pPr>
          </a:lstStyle>
          <a:p>
            <a:r>
              <a:rPr lang="fr-FR" dirty="0"/>
              <a:t>Modifiez le style du titre</a:t>
            </a:r>
            <a:endParaRPr lang="fr-CH" dirty="0"/>
          </a:p>
        </p:txBody>
      </p:sp>
      <p:sp>
        <p:nvSpPr>
          <p:cNvPr id="14" name="Sous-titre 2">
            <a:extLst>
              <a:ext uri="{FF2B5EF4-FFF2-40B4-BE49-F238E27FC236}">
                <a16:creationId xmlns:a16="http://schemas.microsoft.com/office/drawing/2014/main" id="{50A096E4-B1D7-7A0B-01D6-1B357DC4662C}"/>
              </a:ext>
            </a:extLst>
          </p:cNvPr>
          <p:cNvSpPr>
            <a:spLocks noGrp="1" noRot="1" noMove="1" noResize="1" noEditPoints="1" noAdjustHandles="1" noChangeArrowheads="1" noChangeShapeType="1"/>
          </p:cNvSpPr>
          <p:nvPr>
            <p:ph type="subTitle" idx="1" hasCustomPrompt="1"/>
          </p:nvPr>
        </p:nvSpPr>
        <p:spPr>
          <a:xfrm>
            <a:off x="2390399" y="2262609"/>
            <a:ext cx="8961813" cy="471600"/>
          </a:xfrm>
        </p:spPr>
        <p:txBody>
          <a:bodyPr lIns="72000"/>
          <a:lstStyle>
            <a:lvl1pPr marL="0" indent="0" algn="l">
              <a:buNone/>
              <a:defRPr sz="1800" b="1">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Cliquez pour ajouter en majuscules un SURTITRE / MOT-CLÉ</a:t>
            </a:r>
          </a:p>
        </p:txBody>
      </p:sp>
      <p:sp>
        <p:nvSpPr>
          <p:cNvPr id="15" name="Espace réservé du texte 7">
            <a:extLst>
              <a:ext uri="{FF2B5EF4-FFF2-40B4-BE49-F238E27FC236}">
                <a16:creationId xmlns:a16="http://schemas.microsoft.com/office/drawing/2014/main" id="{F5B5FFB8-A5DC-E88F-A39B-B363FBEF0F7C}"/>
              </a:ext>
            </a:extLst>
          </p:cNvPr>
          <p:cNvSpPr>
            <a:spLocks noGrp="1" noRot="1" noMove="1" noResize="1" noEditPoints="1" noAdjustHandles="1" noChangeArrowheads="1" noChangeShapeType="1"/>
          </p:cNvSpPr>
          <p:nvPr>
            <p:ph type="body" sz="quarter" idx="15" hasCustomPrompt="1"/>
          </p:nvPr>
        </p:nvSpPr>
        <p:spPr>
          <a:xfrm>
            <a:off x="2388813" y="1729336"/>
            <a:ext cx="8964987" cy="533273"/>
          </a:xfrm>
        </p:spPr>
        <p:txBody>
          <a:bodyPr lIns="0" tIns="72000" rIns="72000" bIns="72000">
            <a:noAutofit/>
          </a:bodyPr>
          <a:lstStyle>
            <a:lvl1pPr marL="0" indent="0">
              <a:spcBef>
                <a:spcPts val="0"/>
              </a:spcBef>
              <a:buNone/>
              <a:defRPr sz="1400" b="1">
                <a:solidFill>
                  <a:schemeClr val="accent1"/>
                </a:solidFill>
              </a:defRPr>
            </a:lvl1pPr>
            <a:lvl2pPr marL="457200" indent="0">
              <a:buNone/>
              <a:defRPr/>
            </a:lvl2pPr>
          </a:lstStyle>
          <a:p>
            <a:pPr lvl="0"/>
            <a:r>
              <a:rPr lang="fr-FR" dirty="0"/>
              <a:t>Cliquez pour ajouter le texte comme cet exemple : CONFÉRENCE DE PRESSE DU DATE (</a:t>
            </a:r>
            <a:r>
              <a:rPr lang="fr-FR" dirty="0" err="1"/>
              <a:t>jj.mm.aa</a:t>
            </a:r>
            <a:r>
              <a:rPr lang="fr-FR" dirty="0"/>
              <a:t>)</a:t>
            </a:r>
          </a:p>
        </p:txBody>
      </p:sp>
      <p:pic>
        <p:nvPicPr>
          <p:cNvPr id="3" name="Image 2">
            <a:extLst>
              <a:ext uri="{FF2B5EF4-FFF2-40B4-BE49-F238E27FC236}">
                <a16:creationId xmlns:a16="http://schemas.microsoft.com/office/drawing/2014/main" id="{464E6F5B-7A56-3F46-2AE8-CF0D4EDF72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0007" y="325120"/>
            <a:ext cx="333217" cy="1087120"/>
          </a:xfrm>
          <a:prstGeom prst="rect">
            <a:avLst/>
          </a:prstGeom>
        </p:spPr>
      </p:pic>
    </p:spTree>
    <p:extLst>
      <p:ext uri="{BB962C8B-B14F-4D97-AF65-F5344CB8AC3E}">
        <p14:creationId xmlns:p14="http://schemas.microsoft.com/office/powerpoint/2010/main" val="111752354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ommaire">
    <p:bg>
      <p:bgPr>
        <a:solidFill>
          <a:schemeClr val="accent5"/>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91B5E0F-509A-BCFE-ABB3-C45D7782B54E}"/>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Espace réservé du pied de page 4">
            <a:extLst>
              <a:ext uri="{FF2B5EF4-FFF2-40B4-BE49-F238E27FC236}">
                <a16:creationId xmlns:a16="http://schemas.microsoft.com/office/drawing/2014/main" id="{FFAA4CD8-AFE0-EE76-C066-5A41CE6DBC65}"/>
              </a:ext>
            </a:extLst>
          </p:cNvPr>
          <p:cNvSpPr>
            <a:spLocks noGrp="1"/>
          </p:cNvSpPr>
          <p:nvPr>
            <p:ph type="ftr" sz="quarter" idx="12"/>
          </p:nvPr>
        </p:nvSpPr>
        <p:spPr>
          <a:xfrm rot="16200000">
            <a:off x="-1916589" y="2528238"/>
            <a:ext cx="4572001" cy="365125"/>
          </a:xfr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ZoneTexte 6">
            <a:extLst>
              <a:ext uri="{FF2B5EF4-FFF2-40B4-BE49-F238E27FC236}">
                <a16:creationId xmlns:a16="http://schemas.microsoft.com/office/drawing/2014/main" id="{2E73973A-BAF0-B638-AD0C-E8A4BE006536}"/>
              </a:ext>
            </a:extLst>
          </p:cNvPr>
          <p:cNvSpPr txBox="1">
            <a:spLocks noGrp="1" noRot="1" noMove="1" noResize="1" noEditPoints="1" noAdjustHandles="1" noChangeArrowheads="1" noChangeShapeType="1"/>
          </p:cNvSpPr>
          <p:nvPr userDrawn="1"/>
        </p:nvSpPr>
        <p:spPr>
          <a:xfrm>
            <a:off x="1692000" y="981075"/>
            <a:ext cx="8964987" cy="533400"/>
          </a:xfrm>
          <a:prstGeom prst="rect">
            <a:avLst/>
          </a:prstGeom>
        </p:spPr>
        <p:txBody>
          <a:bodyPr vert="horz" lIns="72000" tIns="72000" rIns="72000" bIns="72000" rtlCol="0">
            <a:noAutofit/>
          </a:bodyPr>
          <a:lstStyle>
            <a:lvl1pPr lvl="0" indent="0">
              <a:lnSpc>
                <a:spcPct val="90000"/>
              </a:lnSpc>
              <a:spcBef>
                <a:spcPts val="0"/>
              </a:spcBef>
              <a:buSzPct val="105000"/>
              <a:buFont typeface="Wingdings" panose="05000000000000000000" pitchFamily="2" charset="2"/>
              <a:buNone/>
              <a:defRPr sz="1400" b="1"/>
            </a:lvl1pPr>
            <a:lvl2pPr indent="0">
              <a:lnSpc>
                <a:spcPct val="90000"/>
              </a:lnSpc>
              <a:spcBef>
                <a:spcPts val="700"/>
              </a:spcBef>
              <a:buSzPct val="105000"/>
              <a:buFont typeface="Arial" panose="020B0604020202020204" pitchFamily="34" charset="0"/>
              <a:buNone/>
              <a:defRPr sz="2000"/>
            </a:lvl2pPr>
            <a:lvl3pPr marL="630000" indent="-180000">
              <a:lnSpc>
                <a:spcPct val="90000"/>
              </a:lnSpc>
              <a:spcBef>
                <a:spcPts val="500"/>
              </a:spcBef>
              <a:buFont typeface="Arial" panose="020B0604020202020204" pitchFamily="34" charset="0"/>
              <a:buChar char="−"/>
              <a:defRPr lang="fr-CH" dirty="0" smtClean="0"/>
            </a:lvl3pPr>
            <a:lvl4pPr marL="630000" indent="-180000">
              <a:lnSpc>
                <a:spcPct val="90000"/>
              </a:lnSpc>
              <a:spcBef>
                <a:spcPts val="500"/>
              </a:spcBef>
              <a:buFont typeface="Arial" panose="020B0604020202020204" pitchFamily="34" charset="0"/>
              <a:buChar char="•"/>
              <a:defRPr sz="1600"/>
            </a:lvl4pPr>
            <a:lvl5pPr marL="630000" indent="-180000">
              <a:lnSpc>
                <a:spcPct val="90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fr-CH" dirty="0"/>
              <a:t>SOMMAIRE</a:t>
            </a:r>
          </a:p>
        </p:txBody>
      </p:sp>
      <p:sp>
        <p:nvSpPr>
          <p:cNvPr id="9" name="Espace réservé du contenu 2">
            <a:extLst>
              <a:ext uri="{FF2B5EF4-FFF2-40B4-BE49-F238E27FC236}">
                <a16:creationId xmlns:a16="http://schemas.microsoft.com/office/drawing/2014/main" id="{35231A62-11A2-9A41-BEBA-11E0564AF25E}"/>
              </a:ext>
            </a:extLst>
          </p:cNvPr>
          <p:cNvSpPr>
            <a:spLocks noGrp="1" noRot="1" noMove="1" noResize="1" noEditPoints="1" noAdjustHandles="1" noChangeArrowheads="1" noChangeShapeType="1"/>
          </p:cNvSpPr>
          <p:nvPr>
            <p:ph idx="1"/>
          </p:nvPr>
        </p:nvSpPr>
        <p:spPr>
          <a:xfrm>
            <a:off x="2388637" y="1866900"/>
            <a:ext cx="8965162" cy="4298950"/>
          </a:xfrm>
        </p:spPr>
        <p:txBody>
          <a:bodyPr/>
          <a:lstStyle>
            <a:lvl1pPr marL="1077913" indent="-1077913">
              <a:spcBef>
                <a:spcPts val="2400"/>
              </a:spcBef>
              <a:buClr>
                <a:schemeClr val="accent5"/>
              </a:buClr>
              <a:buSzPct val="200000"/>
              <a:buFont typeface="+mj-lt"/>
              <a:buAutoNum type="arabicPeriod"/>
              <a:defRPr>
                <a:latin typeface="+mj-lt"/>
              </a:defRPr>
            </a:lvl1pPr>
            <a:lvl2pPr marL="270000" indent="0">
              <a:buNone/>
              <a:defRPr/>
            </a:lvl2pPr>
            <a:lvl3pPr>
              <a:defRPr lang="fr-CH" sz="18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p:txBody>
      </p:sp>
      <p:pic>
        <p:nvPicPr>
          <p:cNvPr id="4" name="Image 3">
            <a:extLst>
              <a:ext uri="{FF2B5EF4-FFF2-40B4-BE49-F238E27FC236}">
                <a16:creationId xmlns:a16="http://schemas.microsoft.com/office/drawing/2014/main" id="{C57DD676-13BB-E646-968A-3D142AABEA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57310232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ommaire 2 colonnes">
    <p:bg>
      <p:bgPr>
        <a:solidFill>
          <a:schemeClr val="accent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CF12AC-19A4-9E39-45AA-AA756FF535B0}"/>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Espace réservé du pied de page 4">
            <a:extLst>
              <a:ext uri="{FF2B5EF4-FFF2-40B4-BE49-F238E27FC236}">
                <a16:creationId xmlns:a16="http://schemas.microsoft.com/office/drawing/2014/main" id="{FFAA4CD8-AFE0-EE76-C066-5A41CE6DBC65}"/>
              </a:ext>
            </a:extLst>
          </p:cNvPr>
          <p:cNvSpPr>
            <a:spLocks noGrp="1"/>
          </p:cNvSpPr>
          <p:nvPr>
            <p:ph type="ftr" sz="quarter" idx="12"/>
          </p:nvPr>
        </p:nvSpPr>
        <p:spPr>
          <a:xfrm rot="16200000">
            <a:off x="-1906429" y="2528238"/>
            <a:ext cx="4572001" cy="365125"/>
          </a:xfr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ZoneTexte 6">
            <a:extLst>
              <a:ext uri="{FF2B5EF4-FFF2-40B4-BE49-F238E27FC236}">
                <a16:creationId xmlns:a16="http://schemas.microsoft.com/office/drawing/2014/main" id="{2E73973A-BAF0-B638-AD0C-E8A4BE006536}"/>
              </a:ext>
            </a:extLst>
          </p:cNvPr>
          <p:cNvSpPr txBox="1">
            <a:spLocks noGrp="1" noRot="1" noMove="1" noResize="1" noEditPoints="1" noAdjustHandles="1" noChangeArrowheads="1" noChangeShapeType="1"/>
          </p:cNvSpPr>
          <p:nvPr userDrawn="1"/>
        </p:nvSpPr>
        <p:spPr>
          <a:xfrm>
            <a:off x="1692000" y="981075"/>
            <a:ext cx="8964987" cy="533400"/>
          </a:xfrm>
          <a:prstGeom prst="rect">
            <a:avLst/>
          </a:prstGeom>
        </p:spPr>
        <p:txBody>
          <a:bodyPr vert="horz" lIns="72000" tIns="72000" rIns="72000" bIns="72000" rtlCol="0">
            <a:noAutofit/>
          </a:bodyPr>
          <a:lstStyle>
            <a:lvl1pPr lvl="0" indent="0">
              <a:lnSpc>
                <a:spcPct val="90000"/>
              </a:lnSpc>
              <a:spcBef>
                <a:spcPts val="0"/>
              </a:spcBef>
              <a:buSzPct val="105000"/>
              <a:buFont typeface="Wingdings" panose="05000000000000000000" pitchFamily="2" charset="2"/>
              <a:buNone/>
              <a:defRPr sz="1400" b="1"/>
            </a:lvl1pPr>
            <a:lvl2pPr indent="0">
              <a:lnSpc>
                <a:spcPct val="90000"/>
              </a:lnSpc>
              <a:spcBef>
                <a:spcPts val="700"/>
              </a:spcBef>
              <a:buSzPct val="105000"/>
              <a:buFont typeface="Arial" panose="020B0604020202020204" pitchFamily="34" charset="0"/>
              <a:buNone/>
              <a:defRPr sz="2000"/>
            </a:lvl2pPr>
            <a:lvl3pPr marL="630000" indent="-180000">
              <a:lnSpc>
                <a:spcPct val="90000"/>
              </a:lnSpc>
              <a:spcBef>
                <a:spcPts val="500"/>
              </a:spcBef>
              <a:buFont typeface="Arial" panose="020B0604020202020204" pitchFamily="34" charset="0"/>
              <a:buChar char="−"/>
              <a:defRPr lang="fr-CH" dirty="0" smtClean="0"/>
            </a:lvl3pPr>
            <a:lvl4pPr marL="630000" indent="-180000">
              <a:lnSpc>
                <a:spcPct val="90000"/>
              </a:lnSpc>
              <a:spcBef>
                <a:spcPts val="500"/>
              </a:spcBef>
              <a:buFont typeface="Arial" panose="020B0604020202020204" pitchFamily="34" charset="0"/>
              <a:buChar char="•"/>
              <a:defRPr sz="1600"/>
            </a:lvl4pPr>
            <a:lvl5pPr marL="630000" indent="-180000">
              <a:lnSpc>
                <a:spcPct val="90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fr-CH" dirty="0"/>
              <a:t>SOMMAIRE</a:t>
            </a:r>
          </a:p>
        </p:txBody>
      </p:sp>
      <p:sp>
        <p:nvSpPr>
          <p:cNvPr id="9" name="Espace réservé du contenu 2">
            <a:extLst>
              <a:ext uri="{FF2B5EF4-FFF2-40B4-BE49-F238E27FC236}">
                <a16:creationId xmlns:a16="http://schemas.microsoft.com/office/drawing/2014/main" id="{35231A62-11A2-9A41-BEBA-11E0564AF25E}"/>
              </a:ext>
            </a:extLst>
          </p:cNvPr>
          <p:cNvSpPr>
            <a:spLocks noGrp="1" noRot="1" noMove="1" noResize="1" noEditPoints="1" noAdjustHandles="1" noChangeArrowheads="1" noChangeShapeType="1"/>
          </p:cNvSpPr>
          <p:nvPr>
            <p:ph idx="1"/>
          </p:nvPr>
        </p:nvSpPr>
        <p:spPr>
          <a:xfrm>
            <a:off x="1692001" y="1866900"/>
            <a:ext cx="9660212" cy="4298950"/>
          </a:xfrm>
        </p:spPr>
        <p:txBody>
          <a:bodyPr numCol="2" spcCol="720000"/>
          <a:lstStyle>
            <a:lvl1pPr marL="1077913" indent="-1077913">
              <a:spcBef>
                <a:spcPts val="2400"/>
              </a:spcBef>
              <a:buClr>
                <a:schemeClr val="accent5"/>
              </a:buClr>
              <a:buSzPct val="200000"/>
              <a:buFont typeface="+mj-lt"/>
              <a:buAutoNum type="arabicPeriod"/>
              <a:defRPr>
                <a:latin typeface="+mj-lt"/>
              </a:defRPr>
            </a:lvl1pPr>
            <a:lvl2pPr marL="270000" indent="0">
              <a:buNone/>
              <a:defRPr/>
            </a:lvl2pPr>
            <a:lvl3pPr>
              <a:defRPr lang="fr-CH" sz="18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p:txBody>
      </p:sp>
      <p:pic>
        <p:nvPicPr>
          <p:cNvPr id="4" name="Image 3">
            <a:extLst>
              <a:ext uri="{FF2B5EF4-FFF2-40B4-BE49-F238E27FC236}">
                <a16:creationId xmlns:a16="http://schemas.microsoft.com/office/drawing/2014/main" id="{8AE545CF-629E-F34C-84EE-FE6DF0809B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427277158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re de section">
    <p:bg>
      <p:bgPr>
        <a:solidFill>
          <a:schemeClr val="accent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97E9DD-E993-1C2E-5DDD-1FFAD05E4AF8}"/>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3" name="Espace réservé du texte 2">
            <a:extLst>
              <a:ext uri="{FF2B5EF4-FFF2-40B4-BE49-F238E27FC236}">
                <a16:creationId xmlns:a16="http://schemas.microsoft.com/office/drawing/2014/main" id="{B0D08C6D-2BD1-F5BB-3F55-B6923F8DC670}"/>
              </a:ext>
            </a:extLst>
          </p:cNvPr>
          <p:cNvSpPr>
            <a:spLocks noGrp="1" noRot="1" noMove="1" noResize="1" noEditPoints="1" noAdjustHandles="1" noChangeArrowheads="1" noChangeShapeType="1"/>
          </p:cNvSpPr>
          <p:nvPr>
            <p:ph type="body" idx="1"/>
          </p:nvPr>
        </p:nvSpPr>
        <p:spPr>
          <a:xfrm>
            <a:off x="2385636" y="3429000"/>
            <a:ext cx="8961814" cy="2736849"/>
          </a:xfrm>
        </p:spPr>
        <p:txBody>
          <a:bodyPr/>
          <a:lstStyle>
            <a:lvl1pPr marL="0" indent="0">
              <a:lnSpc>
                <a:spcPct val="100000"/>
              </a:lnSpc>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5" name="Espace réservé du pied de page 4">
            <a:extLst>
              <a:ext uri="{FF2B5EF4-FFF2-40B4-BE49-F238E27FC236}">
                <a16:creationId xmlns:a16="http://schemas.microsoft.com/office/drawing/2014/main" id="{CE3064CE-B9DE-986A-17D6-BF8B1C673A29}"/>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9" name="Titre 1">
            <a:extLst>
              <a:ext uri="{FF2B5EF4-FFF2-40B4-BE49-F238E27FC236}">
                <a16:creationId xmlns:a16="http://schemas.microsoft.com/office/drawing/2014/main" id="{6355708E-F8A6-D99C-99E0-DE5277A48710}"/>
              </a:ext>
            </a:extLst>
          </p:cNvPr>
          <p:cNvSpPr>
            <a:spLocks noGrp="1" noRot="1" noMove="1" noResize="1" noEditPoints="1" noAdjustHandles="1" noChangeArrowheads="1" noChangeShapeType="1"/>
          </p:cNvSpPr>
          <p:nvPr>
            <p:ph type="ctrTitle"/>
          </p:nvPr>
        </p:nvSpPr>
        <p:spPr>
          <a:xfrm>
            <a:off x="2390400" y="1997528"/>
            <a:ext cx="8961813" cy="1415143"/>
          </a:xfrm>
          <a:prstGeom prst="rect">
            <a:avLst/>
          </a:prstGeom>
        </p:spPr>
        <p:txBody>
          <a:bodyPr anchor="b"/>
          <a:lstStyle>
            <a:lvl1pPr algn="l">
              <a:defRPr sz="4400" b="0">
                <a:solidFill>
                  <a:schemeClr val="tx1"/>
                </a:solidFill>
              </a:defRPr>
            </a:lvl1pPr>
          </a:lstStyle>
          <a:p>
            <a:r>
              <a:rPr lang="fr-FR" dirty="0"/>
              <a:t>Modifiez le style du titre</a:t>
            </a:r>
            <a:endParaRPr lang="fr-CH" dirty="0"/>
          </a:p>
        </p:txBody>
      </p:sp>
      <p:sp>
        <p:nvSpPr>
          <p:cNvPr id="11" name="Espace réservé du texte 10">
            <a:extLst>
              <a:ext uri="{FF2B5EF4-FFF2-40B4-BE49-F238E27FC236}">
                <a16:creationId xmlns:a16="http://schemas.microsoft.com/office/drawing/2014/main" id="{F463F764-5095-EF02-A8EE-5AAEBAD6FA6C}"/>
              </a:ext>
            </a:extLst>
          </p:cNvPr>
          <p:cNvSpPr>
            <a:spLocks noGrp="1" noRot="1" noMove="1" noResize="1" noEditPoints="1" noAdjustHandles="1" noChangeArrowheads="1" noChangeShapeType="1"/>
          </p:cNvSpPr>
          <p:nvPr>
            <p:ph type="body" sz="quarter" idx="12" hasCustomPrompt="1"/>
          </p:nvPr>
        </p:nvSpPr>
        <p:spPr>
          <a:xfrm>
            <a:off x="2385636" y="466851"/>
            <a:ext cx="2480278" cy="1514348"/>
          </a:xfrm>
          <a:noFill/>
        </p:spPr>
        <p:txBody>
          <a:bodyPr wrap="square" lIns="72000" tIns="72000" rIns="72000" bIns="72000" rtlCol="0" anchor="b">
            <a:noAutofit/>
          </a:bodyPr>
          <a:lstStyle>
            <a:lvl1pPr marL="0" indent="0">
              <a:lnSpc>
                <a:spcPct val="100000"/>
              </a:lnSpc>
              <a:spcBef>
                <a:spcPts val="0"/>
              </a:spcBef>
              <a:buNone/>
              <a:defRPr lang="fr-FR" sz="9600" b="0" dirty="0" smtClean="0">
                <a:solidFill>
                  <a:schemeClr val="tx1"/>
                </a:solidFill>
                <a:effectLst/>
                <a:latin typeface="+mj-lt"/>
              </a:defRPr>
            </a:lvl1pPr>
          </a:lstStyle>
          <a:p>
            <a:pPr marL="0" lvl="0"/>
            <a:r>
              <a:rPr lang="fr-FR" dirty="0"/>
              <a:t>1.</a:t>
            </a:r>
          </a:p>
        </p:txBody>
      </p:sp>
      <p:pic>
        <p:nvPicPr>
          <p:cNvPr id="4" name="Image 3">
            <a:extLst>
              <a:ext uri="{FF2B5EF4-FFF2-40B4-BE49-F238E27FC236}">
                <a16:creationId xmlns:a16="http://schemas.microsoft.com/office/drawing/2014/main" id="{385ACEDA-A7CC-97A4-09B8-F74BF504A1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360046851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accent5"/>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24B7F8-8672-E6FE-BDBD-BB9AD43092F9}"/>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80508162-D050-FA80-8351-3B4E3931AB5D}"/>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09CB9B5A-9142-E472-9961-207A7A2C5F4D}"/>
              </a:ext>
            </a:extLst>
          </p:cNvPr>
          <p:cNvSpPr>
            <a:spLocks noGrp="1" noRot="1" noMove="1" noResize="1" noEditPoints="1" noAdjustHandles="1" noChangeArrowheads="1" noChangeShapeType="1"/>
          </p:cNvSpPr>
          <p:nvPr>
            <p:ph idx="1"/>
          </p:nvPr>
        </p:nvSpPr>
        <p:spPr>
          <a:xfrm>
            <a:off x="2388637" y="2276475"/>
            <a:ext cx="8965162" cy="3889375"/>
          </a:xfrm>
        </p:spPr>
        <p:txBody>
          <a:bodyPr/>
          <a:lstStyle>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4" name="Espace réservé de la date 3">
            <a:extLst>
              <a:ext uri="{FF2B5EF4-FFF2-40B4-BE49-F238E27FC236}">
                <a16:creationId xmlns:a16="http://schemas.microsoft.com/office/drawing/2014/main" id="{0948AF2B-2ABD-5CCB-2489-8C168E63B4CB}"/>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a:p>
        </p:txBody>
      </p:sp>
      <p:sp>
        <p:nvSpPr>
          <p:cNvPr id="5" name="Espace réservé du pied de page 4">
            <a:extLst>
              <a:ext uri="{FF2B5EF4-FFF2-40B4-BE49-F238E27FC236}">
                <a16:creationId xmlns:a16="http://schemas.microsoft.com/office/drawing/2014/main" id="{B04A462B-7315-EE3D-EB03-A9B77464D4DC}"/>
              </a:ext>
            </a:extLst>
          </p:cNvPr>
          <p:cNvSpPr>
            <a:spLocks noGrp="1"/>
          </p:cNvSpPr>
          <p:nvPr>
            <p:ph type="ftr" sz="quarter" idx="11"/>
          </p:nvPr>
        </p:nvSpPr>
        <p:spPr>
          <a:xfrm rot="16200000">
            <a:off x="-191658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6" name="Espace réservé du numéro de diapositive 5">
            <a:extLst>
              <a:ext uri="{FF2B5EF4-FFF2-40B4-BE49-F238E27FC236}">
                <a16:creationId xmlns:a16="http://schemas.microsoft.com/office/drawing/2014/main" id="{B8D0211F-D980-5A70-2106-ACF3F6447939}"/>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8" name="Espace réservé du texte 7">
            <a:extLst>
              <a:ext uri="{FF2B5EF4-FFF2-40B4-BE49-F238E27FC236}">
                <a16:creationId xmlns:a16="http://schemas.microsoft.com/office/drawing/2014/main" id="{31401CE1-B24F-59CA-7D13-25BA1B8B2952}"/>
              </a:ext>
            </a:extLst>
          </p:cNvPr>
          <p:cNvSpPr>
            <a:spLocks noGrp="1" noRot="1" noMove="1" noResize="1" noEditPoints="1" noAdjustHandles="1" noChangeArrowheads="1" noChangeShapeType="1"/>
          </p:cNvSpPr>
          <p:nvPr>
            <p:ph type="body" sz="quarter" idx="13"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0" name="Espace réservé du texte 13">
            <a:extLst>
              <a:ext uri="{FF2B5EF4-FFF2-40B4-BE49-F238E27FC236}">
                <a16:creationId xmlns:a16="http://schemas.microsoft.com/office/drawing/2014/main" id="{7A22AFA1-1C9E-F998-CC15-64C3A6B999D9}"/>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1" name="Image 10">
            <a:extLst>
              <a:ext uri="{FF2B5EF4-FFF2-40B4-BE49-F238E27FC236}">
                <a16:creationId xmlns:a16="http://schemas.microsoft.com/office/drawing/2014/main" id="{8B2686EF-C238-2FAD-9A95-65B57EC3C9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30473393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chemeClr val="accent5"/>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4147256-8D86-9018-B8E0-23493A6758B8}"/>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0" name="Espace réservé du texte 7">
            <a:extLst>
              <a:ext uri="{FF2B5EF4-FFF2-40B4-BE49-F238E27FC236}">
                <a16:creationId xmlns:a16="http://schemas.microsoft.com/office/drawing/2014/main" id="{18BAD95B-2F68-1AE9-3FFA-6A7F18B6023A}"/>
              </a:ext>
            </a:extLst>
          </p:cNvPr>
          <p:cNvSpPr>
            <a:spLocks noGrp="1" noRot="1" noMove="1" noResize="1" noEditPoints="1" noAdjustHandles="1" noChangeArrowheads="1" noChangeShapeType="1"/>
          </p:cNvSpPr>
          <p:nvPr>
            <p:ph type="body" sz="quarter" idx="13"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2276475"/>
            <a:ext cx="4561114" cy="3889375"/>
          </a:xfrm>
        </p:spPr>
        <p:txBody>
          <a:bodyPr/>
          <a:lstStyle>
            <a:lvl2pPr>
              <a:defRPr sz="2000"/>
            </a:lvl2pPr>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4" name="Espace réservé du contenu 3">
            <a:extLst>
              <a:ext uri="{FF2B5EF4-FFF2-40B4-BE49-F238E27FC236}">
                <a16:creationId xmlns:a16="http://schemas.microsoft.com/office/drawing/2014/main" id="{F6B2B6C6-5D26-9CD6-FE53-3140BEF3F1FB}"/>
              </a:ext>
            </a:extLst>
          </p:cNvPr>
          <p:cNvSpPr>
            <a:spLocks noGrp="1" noRot="1" noMove="1" noResize="1" noEditPoints="1" noAdjustHandles="1" noChangeArrowheads="1" noChangeShapeType="1"/>
          </p:cNvSpPr>
          <p:nvPr>
            <p:ph sz="half" idx="2"/>
          </p:nvPr>
        </p:nvSpPr>
        <p:spPr>
          <a:xfrm>
            <a:off x="6792686" y="2276475"/>
            <a:ext cx="4561114" cy="3889375"/>
          </a:xfrm>
        </p:spPr>
        <p:txBody>
          <a:bodyPr/>
          <a:lstStyle>
            <a:lvl2pPr>
              <a:defRPr sz="2000"/>
            </a:lvl2pPr>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Espace réservé du numéro de diapositive 6">
            <a:extLst>
              <a:ext uri="{FF2B5EF4-FFF2-40B4-BE49-F238E27FC236}">
                <a16:creationId xmlns:a16="http://schemas.microsoft.com/office/drawing/2014/main" id="{27EBCF07-3293-F16F-BDD2-2FC0153A57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12" name="Espace réservé du texte 13">
            <a:extLst>
              <a:ext uri="{FF2B5EF4-FFF2-40B4-BE49-F238E27FC236}">
                <a16:creationId xmlns:a16="http://schemas.microsoft.com/office/drawing/2014/main" id="{3DCC5EE8-9ABF-F647-C12D-F1EC5C6F7730}"/>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9" name="Image 8">
            <a:extLst>
              <a:ext uri="{FF2B5EF4-FFF2-40B4-BE49-F238E27FC236}">
                <a16:creationId xmlns:a16="http://schemas.microsoft.com/office/drawing/2014/main" id="{3995DFCC-6816-04AD-EFCF-EA7DA4964A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24450756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e + Image sans fond">
    <p:bg>
      <p:bgPr>
        <a:solidFill>
          <a:schemeClr val="accent5"/>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A1C697-B527-87EB-1849-A0B810D077B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399" y="252413"/>
            <a:ext cx="4561113" cy="1325563"/>
          </a:xfrm>
          <a:prstGeom prst="rect">
            <a:avLst/>
          </a:prstGeom>
        </p:spPr>
        <p:txBody>
          <a:bodyPr/>
          <a:lstStyle>
            <a:lvl1pPr algn="ctr">
              <a:defRPr/>
            </a:lvl1p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1797748"/>
            <a:ext cx="4561114" cy="4368102"/>
          </a:xfrm>
        </p:spPr>
        <p:txBody>
          <a:bodyPr/>
          <a:lstStyle>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1658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Espace réservé du numéro de diapositive 6">
            <a:extLst>
              <a:ext uri="{FF2B5EF4-FFF2-40B4-BE49-F238E27FC236}">
                <a16:creationId xmlns:a16="http://schemas.microsoft.com/office/drawing/2014/main" id="{27EBCF07-3293-F16F-BDD2-2FC0153A57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13" name="Espace réservé pour une image  12">
            <a:extLst>
              <a:ext uri="{FF2B5EF4-FFF2-40B4-BE49-F238E27FC236}">
                <a16:creationId xmlns:a16="http://schemas.microsoft.com/office/drawing/2014/main" id="{9EA9E1BA-A160-90AF-BEFD-EF63F38BB1CF}"/>
              </a:ext>
            </a:extLst>
          </p:cNvPr>
          <p:cNvSpPr>
            <a:spLocks noGrp="1" noRot="1" noMove="1" noResize="1" noEditPoints="1" noAdjustHandles="1" noChangeArrowheads="1" noChangeShapeType="1"/>
          </p:cNvSpPr>
          <p:nvPr>
            <p:ph type="pic" sz="quarter" idx="13" hasCustomPrompt="1"/>
          </p:nvPr>
        </p:nvSpPr>
        <p:spPr>
          <a:xfrm>
            <a:off x="6792685" y="252413"/>
            <a:ext cx="4559527" cy="5913437"/>
          </a:xfrm>
        </p:spPr>
        <p:txBody>
          <a:bodyPr lIns="540000" tIns="1800000" rIns="540000" anchor="t"/>
          <a:lstStyle>
            <a:lvl1pPr marL="0" indent="0" algn="ctr">
              <a:buNone/>
              <a:defRPr sz="2000" i="1"/>
            </a:lvl1pPr>
          </a:lstStyle>
          <a:p>
            <a:r>
              <a:rPr lang="fr-CH" dirty="0"/>
              <a:t>Cliquez sur l’icône pour ajouter une image</a:t>
            </a:r>
          </a:p>
        </p:txBody>
      </p:sp>
      <p:sp>
        <p:nvSpPr>
          <p:cNvPr id="10" name="Espace réservé du texte 13">
            <a:extLst>
              <a:ext uri="{FF2B5EF4-FFF2-40B4-BE49-F238E27FC236}">
                <a16:creationId xmlns:a16="http://schemas.microsoft.com/office/drawing/2014/main" id="{17CED5DA-40C0-B1FF-72D8-38D9B2C5A704}"/>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9" name="Image 8">
            <a:extLst>
              <a:ext uri="{FF2B5EF4-FFF2-40B4-BE49-F238E27FC236}">
                <a16:creationId xmlns:a16="http://schemas.microsoft.com/office/drawing/2014/main" id="{9F299F56-FAEF-EE02-400D-9B0B654804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22998839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e + Image avec fond">
    <p:bg>
      <p:bgPr>
        <a:solidFill>
          <a:schemeClr val="accent5"/>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237400-2C79-7CD9-26DC-452CC393CDD2}"/>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F8340012-0ED4-798C-40E9-35DD82CBB8F6}"/>
              </a:ext>
            </a:extLst>
          </p:cNvPr>
          <p:cNvSpPr>
            <a:spLocks noGrp="1" noRot="1" noMove="1" noResize="1" noEditPoints="1" noAdjustHandles="1" noChangeArrowheads="1" noChangeShapeType="1"/>
          </p:cNvSpPr>
          <p:nvPr>
            <p:ph type="title"/>
          </p:nvPr>
        </p:nvSpPr>
        <p:spPr>
          <a:xfrm>
            <a:off x="1676399" y="252413"/>
            <a:ext cx="4561113" cy="1325563"/>
          </a:xfrm>
          <a:prstGeom prst="rect">
            <a:avLst/>
          </a:prstGeom>
        </p:spPr>
        <p:txBody>
          <a:bodyPr/>
          <a:lstStyle>
            <a:lvl1pPr algn="ctr">
              <a:defRPr>
                <a:solidFill>
                  <a:schemeClr val="tx1"/>
                </a:solidFill>
              </a:defRPr>
            </a:lvl1pPr>
          </a:lstStyle>
          <a:p>
            <a:r>
              <a:rPr lang="fr-FR" dirty="0"/>
              <a:t>Modifiez le style du titre</a:t>
            </a:r>
            <a:endParaRPr lang="fr-CH" dirty="0"/>
          </a:p>
        </p:txBody>
      </p:sp>
      <p:sp>
        <p:nvSpPr>
          <p:cNvPr id="3" name="Espace réservé du contenu 2">
            <a:extLst>
              <a:ext uri="{FF2B5EF4-FFF2-40B4-BE49-F238E27FC236}">
                <a16:creationId xmlns:a16="http://schemas.microsoft.com/office/drawing/2014/main" id="{F964FABA-326F-A2EB-BC7E-ACD503AE0DCF}"/>
              </a:ext>
            </a:extLst>
          </p:cNvPr>
          <p:cNvSpPr>
            <a:spLocks noGrp="1" noRot="1" noMove="1" noResize="1" noEditPoints="1" noAdjustHandles="1" noChangeArrowheads="1" noChangeShapeType="1"/>
          </p:cNvSpPr>
          <p:nvPr>
            <p:ph sz="half" idx="1"/>
          </p:nvPr>
        </p:nvSpPr>
        <p:spPr>
          <a:xfrm>
            <a:off x="1676400" y="1797748"/>
            <a:ext cx="4561114" cy="4368102"/>
          </a:xfrm>
        </p:spPr>
        <p:txBody>
          <a:bodyPr/>
          <a:lstStyle>
            <a:lvl1pPr>
              <a:defRPr>
                <a:solidFill>
                  <a:schemeClr val="tx1"/>
                </a:solidFill>
              </a:defRPr>
            </a:lvl1pPr>
            <a:lvl2pPr>
              <a:defRPr>
                <a:solidFill>
                  <a:schemeClr val="tx1"/>
                </a:solidFill>
              </a:defRPr>
            </a:lvl2pPr>
            <a:lvl3pPr>
              <a:defRPr lang="fr-CH" sz="1600" kern="1200" dirty="0" smtClean="0">
                <a:solidFill>
                  <a:schemeClr val="tx1"/>
                </a:solidFill>
                <a:latin typeface="+mn-lt"/>
                <a:ea typeface="+mn-ea"/>
                <a:cs typeface="+mn-cs"/>
              </a:defRPr>
            </a:lvl3pPr>
            <a:lvl4pPr marL="630000" indent="-180000">
              <a:defRPr/>
            </a:lvl4pPr>
            <a:lvl5pPr marL="630000" indent="-180000">
              <a:defRPr/>
            </a:lvl5p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5" name="Espace réservé de la date 4">
            <a:extLst>
              <a:ext uri="{FF2B5EF4-FFF2-40B4-BE49-F238E27FC236}">
                <a16:creationId xmlns:a16="http://schemas.microsoft.com/office/drawing/2014/main" id="{040865AF-D0B9-F79E-77CE-51FEF350F591}"/>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dirty="0"/>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7" name="Espace réservé du numéro de diapositive 6">
            <a:extLst>
              <a:ext uri="{FF2B5EF4-FFF2-40B4-BE49-F238E27FC236}">
                <a16:creationId xmlns:a16="http://schemas.microsoft.com/office/drawing/2014/main" id="{27EBCF07-3293-F16F-BDD2-2FC0153A57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13" name="Espace réservé pour une image  12">
            <a:extLst>
              <a:ext uri="{FF2B5EF4-FFF2-40B4-BE49-F238E27FC236}">
                <a16:creationId xmlns:a16="http://schemas.microsoft.com/office/drawing/2014/main" id="{9EA9E1BA-A160-90AF-BEFD-EF63F38BB1CF}"/>
              </a:ext>
            </a:extLst>
          </p:cNvPr>
          <p:cNvSpPr>
            <a:spLocks noGrp="1" noRot="1" noMove="1" noResize="1" noEditPoints="1" noAdjustHandles="1" noChangeArrowheads="1" noChangeShapeType="1"/>
          </p:cNvSpPr>
          <p:nvPr>
            <p:ph type="pic" sz="quarter" idx="13" hasCustomPrompt="1"/>
          </p:nvPr>
        </p:nvSpPr>
        <p:spPr>
          <a:xfrm>
            <a:off x="6792685" y="252413"/>
            <a:ext cx="4559527" cy="5913437"/>
          </a:xfrm>
        </p:spPr>
        <p:txBody>
          <a:bodyPr lIns="540000" tIns="1800000" rIns="540000" anchor="t"/>
          <a:lstStyle>
            <a:lvl1pPr marL="0" indent="0" algn="ctr">
              <a:buNone/>
              <a:defRPr sz="2000" i="1">
                <a:solidFill>
                  <a:schemeClr val="tx1"/>
                </a:solidFill>
              </a:defRPr>
            </a:lvl1pPr>
          </a:lstStyle>
          <a:p>
            <a:r>
              <a:rPr lang="fr-CH" dirty="0"/>
              <a:t>Cliquez sur l’icône pour ajouter une image</a:t>
            </a:r>
          </a:p>
        </p:txBody>
      </p:sp>
      <p:sp>
        <p:nvSpPr>
          <p:cNvPr id="8" name="Espace réservé du texte 13">
            <a:extLst>
              <a:ext uri="{FF2B5EF4-FFF2-40B4-BE49-F238E27FC236}">
                <a16:creationId xmlns:a16="http://schemas.microsoft.com/office/drawing/2014/main" id="{2314EFC1-87D9-3C3B-F85D-DB69DE30545E}"/>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4" name="Image 3">
            <a:extLst>
              <a:ext uri="{FF2B5EF4-FFF2-40B4-BE49-F238E27FC236}">
                <a16:creationId xmlns:a16="http://schemas.microsoft.com/office/drawing/2014/main" id="{A715C916-77F7-40AD-E1BF-4C2E4F5F09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30352718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e + Image pleine page">
    <p:bg>
      <p:bgPr>
        <a:solidFill>
          <a:schemeClr val="accent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8C7843-5A87-8409-62EE-93015FD3D455}"/>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1658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p:cNvSpPr>
          <p:nvPr>
            <p:ph type="pic" sz="quarter" idx="13" hasCustomPrompt="1"/>
          </p:nvPr>
        </p:nvSpPr>
        <p:spPr>
          <a:xfrm>
            <a:off x="982663" y="1939715"/>
            <a:ext cx="11209337" cy="4918285"/>
          </a:xfrm>
        </p:spPr>
        <p:txBody>
          <a:bodyPr lIns="540000" tIns="1800000" rIns="540000" anchor="t"/>
          <a:lstStyle>
            <a:lvl1pPr marL="0" indent="0" algn="ctr">
              <a:buNone/>
              <a:defRPr sz="2000" i="1"/>
            </a:lvl1pPr>
          </a:lstStyle>
          <a:p>
            <a:r>
              <a:rPr lang="fr-CH" dirty="0"/>
              <a:t>Cliquez sur l’icône pour ajouter une image</a:t>
            </a:r>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0" name="Espace réservé du texte 2">
            <a:extLst>
              <a:ext uri="{FF2B5EF4-FFF2-40B4-BE49-F238E27FC236}">
                <a16:creationId xmlns:a16="http://schemas.microsoft.com/office/drawing/2014/main" id="{E917044F-22B0-FA3E-8B8E-976AC3BC160C}"/>
              </a:ext>
            </a:extLst>
          </p:cNvPr>
          <p:cNvSpPr>
            <a:spLocks noGrp="1" noRot="1" noMove="1" noResize="1" noEditPoints="1" noAdjustHandles="1" noChangeArrowheads="1" noChangeShapeType="1"/>
          </p:cNvSpPr>
          <p:nvPr>
            <p:ph type="body" idx="1"/>
          </p:nvPr>
        </p:nvSpPr>
        <p:spPr>
          <a:xfrm>
            <a:off x="1692000" y="723900"/>
            <a:ext cx="9661800" cy="996043"/>
          </a:xfrm>
        </p:spPr>
        <p:txBody>
          <a:bodyPr/>
          <a:lstStyle>
            <a:lvl1pPr marL="0" indent="0">
              <a:lnSpc>
                <a:spcPct val="100000"/>
              </a:lnSpc>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pic>
        <p:nvPicPr>
          <p:cNvPr id="5" name="Image 4">
            <a:extLst>
              <a:ext uri="{FF2B5EF4-FFF2-40B4-BE49-F238E27FC236}">
                <a16:creationId xmlns:a16="http://schemas.microsoft.com/office/drawing/2014/main" id="{F31984F6-8FAA-2348-34CE-29CE3014C2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306887990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Image pleine page">
    <p:bg>
      <p:bgPr>
        <a:solidFill>
          <a:schemeClr val="accent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667E7F-621D-3816-7C8F-3D678DC31A51}"/>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13" name="Espace réservé pour une image  12">
            <a:extLst>
              <a:ext uri="{FF2B5EF4-FFF2-40B4-BE49-F238E27FC236}">
                <a16:creationId xmlns:a16="http://schemas.microsoft.com/office/drawing/2014/main" id="{9EA9E1BA-A160-90AF-BEFD-EF63F38BB1CF}"/>
              </a:ext>
            </a:extLst>
          </p:cNvPr>
          <p:cNvSpPr>
            <a:spLocks noGrp="1"/>
          </p:cNvSpPr>
          <p:nvPr>
            <p:ph type="pic" sz="quarter" idx="13" hasCustomPrompt="1"/>
          </p:nvPr>
        </p:nvSpPr>
        <p:spPr>
          <a:xfrm>
            <a:off x="751840" y="1"/>
            <a:ext cx="11440160" cy="6858000"/>
          </a:xfrm>
        </p:spPr>
        <p:txBody>
          <a:bodyPr lIns="540000" tIns="2520000" rIns="540000" anchor="t"/>
          <a:lstStyle>
            <a:lvl1pPr marL="0" indent="0" algn="ctr">
              <a:buNone/>
              <a:defRPr sz="2000" i="1"/>
            </a:lvl1pPr>
          </a:lstStyle>
          <a:p>
            <a:r>
              <a:rPr lang="fr-CH" dirty="0"/>
              <a:t>Cliquez sur l’icône pour ajouter une image</a:t>
            </a:r>
          </a:p>
        </p:txBody>
      </p:sp>
      <p:pic>
        <p:nvPicPr>
          <p:cNvPr id="4" name="Image 3">
            <a:extLst>
              <a:ext uri="{FF2B5EF4-FFF2-40B4-BE49-F238E27FC236}">
                <a16:creationId xmlns:a16="http://schemas.microsoft.com/office/drawing/2014/main" id="{8D184C52-CCCE-739F-4136-7B9EEEC040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34774544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 colonnes + Images rondes">
    <p:bg>
      <p:bgPr>
        <a:solidFill>
          <a:schemeClr val="accent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8BEB7C-C678-23CA-D6DE-1F49BA47A80D}"/>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1658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Espace réservé pour une image  2">
            <a:extLst>
              <a:ext uri="{FF2B5EF4-FFF2-40B4-BE49-F238E27FC236}">
                <a16:creationId xmlns:a16="http://schemas.microsoft.com/office/drawing/2014/main" id="{742EC54F-D704-CE4E-0907-3A8F3D540AC1}"/>
              </a:ext>
            </a:extLst>
          </p:cNvPr>
          <p:cNvSpPr>
            <a:spLocks noGrp="1" noRot="1" noMove="1" noResize="1" noEditPoints="1" noAdjustHandles="1" noChangeArrowheads="1" noChangeShapeType="1"/>
          </p:cNvSpPr>
          <p:nvPr>
            <p:ph type="pic" sz="quarter" idx="15" hasCustomPrompt="1"/>
          </p:nvPr>
        </p:nvSpPr>
        <p:spPr>
          <a:xfrm>
            <a:off x="1692275" y="1343932"/>
            <a:ext cx="1835150" cy="1835150"/>
          </a:xfrm>
          <a:prstGeom prst="ellipse">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5" name="Espace réservé pour une image  2">
            <a:extLst>
              <a:ext uri="{FF2B5EF4-FFF2-40B4-BE49-F238E27FC236}">
                <a16:creationId xmlns:a16="http://schemas.microsoft.com/office/drawing/2014/main" id="{61EFA036-61CE-C8A4-8061-160BD64C06A1}"/>
              </a:ext>
            </a:extLst>
          </p:cNvPr>
          <p:cNvSpPr>
            <a:spLocks noGrp="1" noRot="1" noMove="1" noResize="1" noEditPoints="1" noAdjustHandles="1" noChangeArrowheads="1" noChangeShapeType="1"/>
          </p:cNvSpPr>
          <p:nvPr>
            <p:ph type="pic" sz="quarter" idx="16" hasCustomPrompt="1"/>
          </p:nvPr>
        </p:nvSpPr>
        <p:spPr>
          <a:xfrm>
            <a:off x="9518650" y="1343932"/>
            <a:ext cx="1835150" cy="1835150"/>
          </a:xfrm>
          <a:prstGeom prst="ellipse">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7" name="Espace réservé pour une image  2">
            <a:extLst>
              <a:ext uri="{FF2B5EF4-FFF2-40B4-BE49-F238E27FC236}">
                <a16:creationId xmlns:a16="http://schemas.microsoft.com/office/drawing/2014/main" id="{26170BB0-DDA3-C21B-4FD5-D44DC8A44011}"/>
              </a:ext>
            </a:extLst>
          </p:cNvPr>
          <p:cNvSpPr>
            <a:spLocks noGrp="1" noRot="1" noMove="1" noResize="1" noEditPoints="1" noAdjustHandles="1" noChangeArrowheads="1" noChangeShapeType="1"/>
          </p:cNvSpPr>
          <p:nvPr>
            <p:ph type="pic" sz="quarter" idx="17" hasCustomPrompt="1"/>
          </p:nvPr>
        </p:nvSpPr>
        <p:spPr>
          <a:xfrm>
            <a:off x="6909859" y="1343932"/>
            <a:ext cx="1835150" cy="1835150"/>
          </a:xfrm>
          <a:prstGeom prst="ellipse">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1" name="Espace réservé pour une image  2">
            <a:extLst>
              <a:ext uri="{FF2B5EF4-FFF2-40B4-BE49-F238E27FC236}">
                <a16:creationId xmlns:a16="http://schemas.microsoft.com/office/drawing/2014/main" id="{E9DBB595-0121-BF7C-08B3-D388E63E288E}"/>
              </a:ext>
            </a:extLst>
          </p:cNvPr>
          <p:cNvSpPr>
            <a:spLocks noGrp="1" noRot="1" noMove="1" noResize="1" noEditPoints="1" noAdjustHandles="1" noChangeArrowheads="1" noChangeShapeType="1"/>
          </p:cNvSpPr>
          <p:nvPr>
            <p:ph type="pic" sz="quarter" idx="18" hasCustomPrompt="1"/>
          </p:nvPr>
        </p:nvSpPr>
        <p:spPr>
          <a:xfrm>
            <a:off x="4301067" y="1343932"/>
            <a:ext cx="1835150" cy="1835150"/>
          </a:xfrm>
          <a:prstGeom prst="ellipse">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7607"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9" name="Espace réservé de la date 28">
            <a:extLst>
              <a:ext uri="{FF2B5EF4-FFF2-40B4-BE49-F238E27FC236}">
                <a16:creationId xmlns:a16="http://schemas.microsoft.com/office/drawing/2014/main" id="{796CB17D-AA77-26C0-DA50-E95BA7DE7E7A}"/>
              </a:ext>
            </a:extLst>
          </p:cNvPr>
          <p:cNvSpPr>
            <a:spLocks noGrp="1" noRot="1" noMove="1" noResize="1" noEditPoints="1" noAdjustHandles="1" noChangeArrowheads="1" noChangeShapeType="1"/>
          </p:cNvSpPr>
          <p:nvPr>
            <p:ph type="dt" sz="half" idx="26"/>
          </p:nvPr>
        </p:nvSpPr>
        <p:spPr/>
        <p:txBody>
          <a:bodyPr/>
          <a:lstStyle>
            <a:lvl1pPr>
              <a:defRPr>
                <a:solidFill>
                  <a:schemeClr val="accent1"/>
                </a:solidFill>
              </a:defRPr>
            </a:lvl1pPr>
          </a:lstStyle>
          <a:p>
            <a:r>
              <a:rPr lang="fr-FR"/>
              <a:t>REF / AUTRES INFORMATIONS</a:t>
            </a:r>
            <a:endParaRPr lang="fr-CH" dirty="0"/>
          </a:p>
        </p:txBody>
      </p:sp>
      <p:sp>
        <p:nvSpPr>
          <p:cNvPr id="30" name="Espace réservé du numéro de diapositive 29">
            <a:extLst>
              <a:ext uri="{FF2B5EF4-FFF2-40B4-BE49-F238E27FC236}">
                <a16:creationId xmlns:a16="http://schemas.microsoft.com/office/drawing/2014/main" id="{B57B4AC1-C03C-8706-DA43-5B0BF6CEB7AC}"/>
              </a:ext>
            </a:extLst>
          </p:cNvPr>
          <p:cNvSpPr>
            <a:spLocks noGrp="1" noRot="1" noMove="1" noResize="1" noEditPoints="1" noAdjustHandles="1" noChangeArrowheads="1" noChangeShapeType="1"/>
          </p:cNvSpPr>
          <p:nvPr>
            <p:ph type="sldNum" sz="quarter" idx="27"/>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9" name="Espace réservé du texte 13">
            <a:extLst>
              <a:ext uri="{FF2B5EF4-FFF2-40B4-BE49-F238E27FC236}">
                <a16:creationId xmlns:a16="http://schemas.microsoft.com/office/drawing/2014/main" id="{0CC0E85D-8D34-634E-A91D-50F1677BB846}"/>
              </a:ext>
            </a:extLst>
          </p:cNvPr>
          <p:cNvSpPr>
            <a:spLocks noGrp="1" noRot="1" noMove="1" noResize="1" noEditPoints="1" noAdjustHandles="1" noChangeArrowheads="1" noChangeShapeType="1"/>
          </p:cNvSpPr>
          <p:nvPr>
            <p:ph type="body" sz="quarter" idx="28"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0" name="Image 9">
            <a:extLst>
              <a:ext uri="{FF2B5EF4-FFF2-40B4-BE49-F238E27FC236}">
                <a16:creationId xmlns:a16="http://schemas.microsoft.com/office/drawing/2014/main" id="{CD558C9D-CCE6-8E5D-A633-552A7D6718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222288065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 colonnes + Images rectangulaires">
    <p:bg>
      <p:bgPr>
        <a:solidFill>
          <a:schemeClr val="accent5"/>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83009E-07D1-564C-0596-826E35DF243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Espace réservé pour une image  2">
            <a:extLst>
              <a:ext uri="{FF2B5EF4-FFF2-40B4-BE49-F238E27FC236}">
                <a16:creationId xmlns:a16="http://schemas.microsoft.com/office/drawing/2014/main" id="{742EC54F-D704-CE4E-0907-3A8F3D540AC1}"/>
              </a:ext>
            </a:extLst>
          </p:cNvPr>
          <p:cNvSpPr>
            <a:spLocks noGrp="1" noRot="1" noMove="1" noResize="1" noEditPoints="1" noAdjustHandles="1" noChangeArrowheads="1" noChangeShapeType="1"/>
          </p:cNvSpPr>
          <p:nvPr>
            <p:ph type="pic" sz="quarter" idx="15" hasCustomPrompt="1"/>
          </p:nvPr>
        </p:nvSpPr>
        <p:spPr>
          <a:xfrm>
            <a:off x="1398815" y="1670956"/>
            <a:ext cx="2422070" cy="1508125"/>
          </a:xfrm>
          <a:prstGeom prst="rect">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340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4173425"/>
            <a:ext cx="2422070" cy="199242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3402126"/>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 name="Espace réservé pour une image  2">
            <a:extLst>
              <a:ext uri="{FF2B5EF4-FFF2-40B4-BE49-F238E27FC236}">
                <a16:creationId xmlns:a16="http://schemas.microsoft.com/office/drawing/2014/main" id="{8E80DD09-A8E8-10FF-163A-96187545BD2B}"/>
              </a:ext>
            </a:extLst>
          </p:cNvPr>
          <p:cNvSpPr>
            <a:spLocks noGrp="1" noRot="1" noMove="1" noResize="1" noEditPoints="1" noAdjustHandles="1" noChangeArrowheads="1" noChangeShapeType="1"/>
          </p:cNvSpPr>
          <p:nvPr>
            <p:ph type="pic" sz="quarter" idx="26" hasCustomPrompt="1"/>
          </p:nvPr>
        </p:nvSpPr>
        <p:spPr>
          <a:xfrm>
            <a:off x="4003409" y="1670956"/>
            <a:ext cx="2422070" cy="1508125"/>
          </a:xfrm>
          <a:prstGeom prst="rect">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0" name="Espace réservé pour une image  2">
            <a:extLst>
              <a:ext uri="{FF2B5EF4-FFF2-40B4-BE49-F238E27FC236}">
                <a16:creationId xmlns:a16="http://schemas.microsoft.com/office/drawing/2014/main" id="{A41302BE-3322-E539-F947-0D15FD67BC13}"/>
              </a:ext>
            </a:extLst>
          </p:cNvPr>
          <p:cNvSpPr>
            <a:spLocks noGrp="1" noRot="1" noMove="1" noResize="1" noEditPoints="1" noAdjustHandles="1" noChangeArrowheads="1" noChangeShapeType="1"/>
          </p:cNvSpPr>
          <p:nvPr>
            <p:ph type="pic" sz="quarter" idx="27" hasCustomPrompt="1"/>
          </p:nvPr>
        </p:nvSpPr>
        <p:spPr>
          <a:xfrm>
            <a:off x="6608003" y="1670956"/>
            <a:ext cx="2422070" cy="1508125"/>
          </a:xfrm>
          <a:prstGeom prst="rect">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2" name="Espace réservé pour une image  2">
            <a:extLst>
              <a:ext uri="{FF2B5EF4-FFF2-40B4-BE49-F238E27FC236}">
                <a16:creationId xmlns:a16="http://schemas.microsoft.com/office/drawing/2014/main" id="{A3D56C04-8ECB-BD05-AD86-148EF34307E7}"/>
              </a:ext>
            </a:extLst>
          </p:cNvPr>
          <p:cNvSpPr>
            <a:spLocks noGrp="1" noRot="1" noMove="1" noResize="1" noEditPoints="1" noAdjustHandles="1" noChangeArrowheads="1" noChangeShapeType="1"/>
          </p:cNvSpPr>
          <p:nvPr>
            <p:ph type="pic" sz="quarter" idx="28" hasCustomPrompt="1"/>
          </p:nvPr>
        </p:nvSpPr>
        <p:spPr>
          <a:xfrm>
            <a:off x="9212597" y="1670956"/>
            <a:ext cx="2422070" cy="1508125"/>
          </a:xfrm>
          <a:prstGeom prst="rect">
            <a:avLst/>
          </a:prstGeom>
          <a:solidFill>
            <a:schemeClr val="accent1"/>
          </a:solidFill>
        </p:spPr>
        <p:txBody>
          <a:bodyPr/>
          <a:lstStyle>
            <a:lvl1pPr marL="0" indent="0" algn="ctr">
              <a:buNone/>
              <a:defRPr sz="2000" i="1">
                <a:solidFill>
                  <a:schemeClr val="bg1"/>
                </a:solidFill>
              </a:defRPr>
            </a:lvl1pPr>
          </a:lstStyle>
          <a:p>
            <a:r>
              <a:rPr lang="fr-CH" dirty="0"/>
              <a:t>Image</a:t>
            </a:r>
          </a:p>
        </p:txBody>
      </p:sp>
      <p:sp>
        <p:nvSpPr>
          <p:cNvPr id="13" name="Espace réservé de la date 12">
            <a:extLst>
              <a:ext uri="{FF2B5EF4-FFF2-40B4-BE49-F238E27FC236}">
                <a16:creationId xmlns:a16="http://schemas.microsoft.com/office/drawing/2014/main" id="{27DFBC2C-7680-FCA6-4D95-212560AFFF86}"/>
              </a:ext>
            </a:extLst>
          </p:cNvPr>
          <p:cNvSpPr>
            <a:spLocks noGrp="1" noRot="1" noMove="1" noResize="1" noEditPoints="1" noAdjustHandles="1" noChangeArrowheads="1" noChangeShapeType="1"/>
          </p:cNvSpPr>
          <p:nvPr>
            <p:ph type="dt" sz="half" idx="29"/>
          </p:nvPr>
        </p:nvSpPr>
        <p:spPr/>
        <p:txBody>
          <a:bodyPr/>
          <a:lstStyle>
            <a:lvl1pPr>
              <a:defRPr>
                <a:solidFill>
                  <a:schemeClr val="accent1"/>
                </a:solidFill>
              </a:defRPr>
            </a:lvl1pPr>
          </a:lstStyle>
          <a:p>
            <a:r>
              <a:rPr lang="fr-FR"/>
              <a:t>REF / AUTRES INFORMATIONS</a:t>
            </a:r>
            <a:endParaRPr lang="fr-CH" dirty="0"/>
          </a:p>
        </p:txBody>
      </p:sp>
      <p:sp>
        <p:nvSpPr>
          <p:cNvPr id="14" name="Espace réservé du numéro de diapositive 13">
            <a:extLst>
              <a:ext uri="{FF2B5EF4-FFF2-40B4-BE49-F238E27FC236}">
                <a16:creationId xmlns:a16="http://schemas.microsoft.com/office/drawing/2014/main" id="{C6ADDF8B-434F-8894-5D76-FA023C5C69FB}"/>
              </a:ext>
            </a:extLst>
          </p:cNvPr>
          <p:cNvSpPr>
            <a:spLocks noGrp="1" noRot="1" noMove="1" noResize="1" noEditPoints="1" noAdjustHandles="1" noChangeArrowheads="1" noChangeShapeType="1"/>
          </p:cNvSpPr>
          <p:nvPr>
            <p:ph type="sldNum" sz="quarter" idx="30"/>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8" name="Espace réservé du texte 13">
            <a:extLst>
              <a:ext uri="{FF2B5EF4-FFF2-40B4-BE49-F238E27FC236}">
                <a16:creationId xmlns:a16="http://schemas.microsoft.com/office/drawing/2014/main" id="{40177CD5-ABE4-8F4B-CB5F-E63DC2DCCB27}"/>
              </a:ext>
            </a:extLst>
          </p:cNvPr>
          <p:cNvSpPr>
            <a:spLocks noGrp="1" noRot="1" noMove="1" noResize="1" noEditPoints="1" noAdjustHandles="1" noChangeArrowheads="1" noChangeShapeType="1"/>
          </p:cNvSpPr>
          <p:nvPr>
            <p:ph type="body" sz="quarter" idx="31"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9" name="Image 8">
            <a:extLst>
              <a:ext uri="{FF2B5EF4-FFF2-40B4-BE49-F238E27FC236}">
                <a16:creationId xmlns:a16="http://schemas.microsoft.com/office/drawing/2014/main" id="{F4CD4646-45BC-ABC8-928B-F00AC12A85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3978945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 colonnes avec numéros">
    <p:bg>
      <p:bgPr>
        <a:solidFill>
          <a:schemeClr val="accent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EE9F5E-47B7-1955-BEBB-DB6C0719E058}"/>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2674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17" name="Espace réservé du texte 2">
            <a:extLst>
              <a:ext uri="{FF2B5EF4-FFF2-40B4-BE49-F238E27FC236}">
                <a16:creationId xmlns:a16="http://schemas.microsoft.com/office/drawing/2014/main" id="{D3F1AF02-9E05-83AF-91B4-9934B6384F7E}"/>
              </a:ext>
            </a:extLst>
          </p:cNvPr>
          <p:cNvSpPr>
            <a:spLocks noGrp="1" noRot="1" noMove="1" noResize="1" noEditPoints="1" noAdjustHandles="1" noChangeArrowheads="1" noChangeShapeType="1"/>
          </p:cNvSpPr>
          <p:nvPr>
            <p:ph type="body" idx="1"/>
          </p:nvPr>
        </p:nvSpPr>
        <p:spPr>
          <a:xfrm>
            <a:off x="1398815"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8" name="Espace réservé du texte 2">
            <a:extLst>
              <a:ext uri="{FF2B5EF4-FFF2-40B4-BE49-F238E27FC236}">
                <a16:creationId xmlns:a16="http://schemas.microsoft.com/office/drawing/2014/main" id="{37C767E2-498A-6B86-8DF1-B92BBA8696ED}"/>
              </a:ext>
            </a:extLst>
          </p:cNvPr>
          <p:cNvSpPr>
            <a:spLocks noGrp="1" noRot="1" noMove="1" noResize="1" noEditPoints="1" noAdjustHandles="1" noChangeArrowheads="1" noChangeShapeType="1"/>
          </p:cNvSpPr>
          <p:nvPr>
            <p:ph type="body" idx="19"/>
          </p:nvPr>
        </p:nvSpPr>
        <p:spPr>
          <a:xfrm>
            <a:off x="4003409"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9" name="Espace réservé du texte 2">
            <a:extLst>
              <a:ext uri="{FF2B5EF4-FFF2-40B4-BE49-F238E27FC236}">
                <a16:creationId xmlns:a16="http://schemas.microsoft.com/office/drawing/2014/main" id="{AAC85761-1AC2-B6DE-72ED-8FFD5A9349A0}"/>
              </a:ext>
            </a:extLst>
          </p:cNvPr>
          <p:cNvSpPr>
            <a:spLocks noGrp="1" noRot="1" noMove="1" noResize="1" noEditPoints="1" noAdjustHandles="1" noChangeArrowheads="1" noChangeShapeType="1"/>
          </p:cNvSpPr>
          <p:nvPr>
            <p:ph type="body" idx="20"/>
          </p:nvPr>
        </p:nvSpPr>
        <p:spPr>
          <a:xfrm>
            <a:off x="6616399"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0" name="Espace réservé du texte 2">
            <a:extLst>
              <a:ext uri="{FF2B5EF4-FFF2-40B4-BE49-F238E27FC236}">
                <a16:creationId xmlns:a16="http://schemas.microsoft.com/office/drawing/2014/main" id="{F6E3FE8A-4BC1-5DEA-73CE-FB4B48D86AA1}"/>
              </a:ext>
            </a:extLst>
          </p:cNvPr>
          <p:cNvSpPr>
            <a:spLocks noGrp="1" noRot="1" noMove="1" noResize="1" noEditPoints="1" noAdjustHandles="1" noChangeArrowheads="1" noChangeShapeType="1"/>
          </p:cNvSpPr>
          <p:nvPr>
            <p:ph type="body" idx="21"/>
          </p:nvPr>
        </p:nvSpPr>
        <p:spPr>
          <a:xfrm>
            <a:off x="9225191" y="3263674"/>
            <a:ext cx="2422070" cy="2902176"/>
          </a:xfrm>
        </p:spPr>
        <p:txBody>
          <a:bodyPr/>
          <a:lstStyle>
            <a:lvl1pPr marL="0" indent="0" algn="ctr">
              <a:lnSpc>
                <a:spcPct val="100000"/>
              </a:lnSpc>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23" name="Espace réservé du texte 22">
            <a:extLst>
              <a:ext uri="{FF2B5EF4-FFF2-40B4-BE49-F238E27FC236}">
                <a16:creationId xmlns:a16="http://schemas.microsoft.com/office/drawing/2014/main" id="{472BFBB4-3E36-674C-3494-E525F21ED1E4}"/>
              </a:ext>
            </a:extLst>
          </p:cNvPr>
          <p:cNvSpPr>
            <a:spLocks noGrp="1" noRot="1" noMove="1" noResize="1" noEditPoints="1" noAdjustHandles="1" noChangeArrowheads="1" noChangeShapeType="1"/>
          </p:cNvSpPr>
          <p:nvPr>
            <p:ph type="body" sz="quarter" idx="22" hasCustomPrompt="1"/>
          </p:nvPr>
        </p:nvSpPr>
        <p:spPr>
          <a:xfrm>
            <a:off x="4007607"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4" name="Espace réservé du texte 22">
            <a:extLst>
              <a:ext uri="{FF2B5EF4-FFF2-40B4-BE49-F238E27FC236}">
                <a16:creationId xmlns:a16="http://schemas.microsoft.com/office/drawing/2014/main" id="{6284CF57-503A-8A81-1F71-03716B0DAEFC}"/>
              </a:ext>
            </a:extLst>
          </p:cNvPr>
          <p:cNvSpPr>
            <a:spLocks noGrp="1" noRot="1" noMove="1" noResize="1" noEditPoints="1" noAdjustHandles="1" noChangeArrowheads="1" noChangeShapeType="1"/>
          </p:cNvSpPr>
          <p:nvPr>
            <p:ph type="body" sz="quarter" idx="23" hasCustomPrompt="1"/>
          </p:nvPr>
        </p:nvSpPr>
        <p:spPr>
          <a:xfrm>
            <a:off x="1398815"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5" name="Espace réservé du texte 22">
            <a:extLst>
              <a:ext uri="{FF2B5EF4-FFF2-40B4-BE49-F238E27FC236}">
                <a16:creationId xmlns:a16="http://schemas.microsoft.com/office/drawing/2014/main" id="{26D34481-A8AD-7366-E31E-D0099A89D0FB}"/>
              </a:ext>
            </a:extLst>
          </p:cNvPr>
          <p:cNvSpPr>
            <a:spLocks noGrp="1" noRot="1" noMove="1" noResize="1" noEditPoints="1" noAdjustHandles="1" noChangeArrowheads="1" noChangeShapeType="1"/>
          </p:cNvSpPr>
          <p:nvPr>
            <p:ph type="body" sz="quarter" idx="24" hasCustomPrompt="1"/>
          </p:nvPr>
        </p:nvSpPr>
        <p:spPr>
          <a:xfrm>
            <a:off x="6616399"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26" name="Espace réservé du texte 22">
            <a:extLst>
              <a:ext uri="{FF2B5EF4-FFF2-40B4-BE49-F238E27FC236}">
                <a16:creationId xmlns:a16="http://schemas.microsoft.com/office/drawing/2014/main" id="{3A969E77-511C-436D-1599-CE6FE81362C1}"/>
              </a:ext>
            </a:extLst>
          </p:cNvPr>
          <p:cNvSpPr>
            <a:spLocks noGrp="1" noRot="1" noMove="1" noResize="1" noEditPoints="1" noAdjustHandles="1" noChangeArrowheads="1" noChangeShapeType="1"/>
          </p:cNvSpPr>
          <p:nvPr>
            <p:ph type="body" sz="quarter" idx="25" hasCustomPrompt="1"/>
          </p:nvPr>
        </p:nvSpPr>
        <p:spPr>
          <a:xfrm>
            <a:off x="9225191" y="2281798"/>
            <a:ext cx="2422070" cy="771298"/>
          </a:xfrm>
        </p:spPr>
        <p:txBody>
          <a:bodyPr vert="horz" lIns="72000" tIns="72000" rIns="72000" bIns="72000" rtlCol="0" anchor="ctr">
            <a:noAutofit/>
          </a:bodyPr>
          <a:lstStyle>
            <a:lvl1pPr marL="0" indent="0" algn="ctr">
              <a:buNone/>
              <a:defRPr lang="fr-FR" sz="3200" dirty="0" smtClean="0">
                <a:latin typeface="+mj-lt"/>
                <a:ea typeface="+mj-ea"/>
                <a:cs typeface="+mj-cs"/>
              </a:defRPr>
            </a:lvl1pPr>
          </a:lstStyle>
          <a:p>
            <a:pPr marL="269875" lvl="0" indent="-269875" algn="ctr">
              <a:spcBef>
                <a:spcPct val="0"/>
              </a:spcBef>
            </a:pPr>
            <a:r>
              <a:rPr lang="fr-FR" dirty="0"/>
              <a:t>Titre</a:t>
            </a:r>
          </a:p>
        </p:txBody>
      </p:sp>
      <p:sp>
        <p:nvSpPr>
          <p:cNvPr id="5" name="Espace réservé du texte 22">
            <a:extLst>
              <a:ext uri="{FF2B5EF4-FFF2-40B4-BE49-F238E27FC236}">
                <a16:creationId xmlns:a16="http://schemas.microsoft.com/office/drawing/2014/main" id="{C0C30E62-7C30-29B5-3CE4-99B374B7B679}"/>
              </a:ext>
            </a:extLst>
          </p:cNvPr>
          <p:cNvSpPr>
            <a:spLocks noGrp="1" noRot="1" noMove="1" noResize="1" noEditPoints="1" noAdjustHandles="1" noChangeArrowheads="1" noChangeShapeType="1"/>
          </p:cNvSpPr>
          <p:nvPr>
            <p:ph type="body" sz="quarter" idx="26" hasCustomPrompt="1"/>
          </p:nvPr>
        </p:nvSpPr>
        <p:spPr>
          <a:xfrm>
            <a:off x="4007607"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7" name="Espace réservé du texte 22">
            <a:extLst>
              <a:ext uri="{FF2B5EF4-FFF2-40B4-BE49-F238E27FC236}">
                <a16:creationId xmlns:a16="http://schemas.microsoft.com/office/drawing/2014/main" id="{0BAAB2DC-33F3-0A02-B6AA-25BD41AA3AEE}"/>
              </a:ext>
            </a:extLst>
          </p:cNvPr>
          <p:cNvSpPr>
            <a:spLocks noGrp="1" noRot="1" noMove="1" noResize="1" noEditPoints="1" noAdjustHandles="1" noChangeArrowheads="1" noChangeShapeType="1"/>
          </p:cNvSpPr>
          <p:nvPr>
            <p:ph type="body" sz="quarter" idx="27" hasCustomPrompt="1"/>
          </p:nvPr>
        </p:nvSpPr>
        <p:spPr>
          <a:xfrm>
            <a:off x="1398815"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11" name="Espace réservé du texte 22">
            <a:extLst>
              <a:ext uri="{FF2B5EF4-FFF2-40B4-BE49-F238E27FC236}">
                <a16:creationId xmlns:a16="http://schemas.microsoft.com/office/drawing/2014/main" id="{3C48016C-3305-993F-7B11-9B063FE3FFA3}"/>
              </a:ext>
            </a:extLst>
          </p:cNvPr>
          <p:cNvSpPr>
            <a:spLocks noGrp="1" noRot="1" noMove="1" noResize="1" noEditPoints="1" noAdjustHandles="1" noChangeArrowheads="1" noChangeShapeType="1"/>
          </p:cNvSpPr>
          <p:nvPr>
            <p:ph type="body" sz="quarter" idx="28" hasCustomPrompt="1"/>
          </p:nvPr>
        </p:nvSpPr>
        <p:spPr>
          <a:xfrm>
            <a:off x="6616399"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13" name="Espace réservé du texte 22">
            <a:extLst>
              <a:ext uri="{FF2B5EF4-FFF2-40B4-BE49-F238E27FC236}">
                <a16:creationId xmlns:a16="http://schemas.microsoft.com/office/drawing/2014/main" id="{D43FD857-3073-0D0C-E111-F21B4DE7C80A}"/>
              </a:ext>
            </a:extLst>
          </p:cNvPr>
          <p:cNvSpPr>
            <a:spLocks noGrp="1" noRot="1" noMove="1" noResize="1" noEditPoints="1" noAdjustHandles="1" noChangeArrowheads="1" noChangeShapeType="1"/>
          </p:cNvSpPr>
          <p:nvPr>
            <p:ph type="body" sz="quarter" idx="29" hasCustomPrompt="1"/>
          </p:nvPr>
        </p:nvSpPr>
        <p:spPr>
          <a:xfrm>
            <a:off x="9225191" y="1510500"/>
            <a:ext cx="2422070" cy="771298"/>
          </a:xfrm>
        </p:spPr>
        <p:txBody>
          <a:bodyPr vert="horz" lIns="72000" tIns="72000" rIns="72000" bIns="72000" rtlCol="0" anchor="ctr">
            <a:noAutofit/>
          </a:bodyPr>
          <a:lstStyle>
            <a:lvl1pPr marL="0" indent="0" algn="ctr">
              <a:buNone/>
              <a:defRPr lang="fr-FR" sz="3200" b="1" dirty="0" smtClean="0">
                <a:solidFill>
                  <a:schemeClr val="accent1"/>
                </a:solidFill>
                <a:latin typeface="+mj-lt"/>
                <a:ea typeface="+mj-ea"/>
                <a:cs typeface="+mj-cs"/>
              </a:defRPr>
            </a:lvl1pPr>
          </a:lstStyle>
          <a:p>
            <a:pPr marL="269875" lvl="0" indent="-269875" algn="ctr">
              <a:spcBef>
                <a:spcPct val="0"/>
              </a:spcBef>
            </a:pPr>
            <a:r>
              <a:rPr lang="fr-FR" dirty="0"/>
              <a:t>No</a:t>
            </a:r>
          </a:p>
        </p:txBody>
      </p:sp>
      <p:sp>
        <p:nvSpPr>
          <p:cNvPr id="15" name="Espace réservé de la date 14">
            <a:extLst>
              <a:ext uri="{FF2B5EF4-FFF2-40B4-BE49-F238E27FC236}">
                <a16:creationId xmlns:a16="http://schemas.microsoft.com/office/drawing/2014/main" id="{FA2AA5F3-B548-4124-16B2-5EA8A145885E}"/>
              </a:ext>
            </a:extLst>
          </p:cNvPr>
          <p:cNvSpPr>
            <a:spLocks noGrp="1" noRot="1" noMove="1" noResize="1" noEditPoints="1" noAdjustHandles="1" noChangeArrowheads="1" noChangeShapeType="1"/>
          </p:cNvSpPr>
          <p:nvPr>
            <p:ph type="dt" sz="half" idx="30"/>
          </p:nvPr>
        </p:nvSpPr>
        <p:spPr/>
        <p:txBody>
          <a:bodyPr/>
          <a:lstStyle>
            <a:lvl1pPr>
              <a:defRPr>
                <a:solidFill>
                  <a:schemeClr val="accent1"/>
                </a:solidFill>
              </a:defRPr>
            </a:lvl1pPr>
          </a:lstStyle>
          <a:p>
            <a:r>
              <a:rPr lang="fr-FR"/>
              <a:t>REF / AUTRES INFORMATIONS</a:t>
            </a:r>
            <a:endParaRPr lang="fr-CH" dirty="0"/>
          </a:p>
        </p:txBody>
      </p:sp>
      <p:sp>
        <p:nvSpPr>
          <p:cNvPr id="16" name="Espace réservé du numéro de diapositive 15">
            <a:extLst>
              <a:ext uri="{FF2B5EF4-FFF2-40B4-BE49-F238E27FC236}">
                <a16:creationId xmlns:a16="http://schemas.microsoft.com/office/drawing/2014/main" id="{157C178B-5720-9392-7F33-225654E20D88}"/>
              </a:ext>
            </a:extLst>
          </p:cNvPr>
          <p:cNvSpPr>
            <a:spLocks noGrp="1" noRot="1" noMove="1" noResize="1" noEditPoints="1" noAdjustHandles="1" noChangeArrowheads="1" noChangeShapeType="1"/>
          </p:cNvSpPr>
          <p:nvPr>
            <p:ph type="sldNum" sz="quarter" idx="31"/>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8" name="Espace réservé du texte 13">
            <a:extLst>
              <a:ext uri="{FF2B5EF4-FFF2-40B4-BE49-F238E27FC236}">
                <a16:creationId xmlns:a16="http://schemas.microsoft.com/office/drawing/2014/main" id="{DA9D0C3A-2039-BBE7-2C74-0A1193B4C075}"/>
              </a:ext>
            </a:extLst>
          </p:cNvPr>
          <p:cNvSpPr>
            <a:spLocks noGrp="1" noRot="1" noMove="1" noResize="1" noEditPoints="1" noAdjustHandles="1" noChangeArrowheads="1" noChangeShapeType="1"/>
          </p:cNvSpPr>
          <p:nvPr>
            <p:ph type="body" sz="quarter" idx="32"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9" name="Image 8">
            <a:extLst>
              <a:ext uri="{FF2B5EF4-FFF2-40B4-BE49-F238E27FC236}">
                <a16:creationId xmlns:a16="http://schemas.microsoft.com/office/drawing/2014/main" id="{F66ED533-31D4-C905-BE22-88417C1B0D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2424888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hiffres en évidence">
    <p:bg>
      <p:bgPr>
        <a:solidFill>
          <a:schemeClr val="accent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F8A683-7D5C-BAF6-47D5-801F41BF906F}"/>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space réservé du pied de page 5">
            <a:extLst>
              <a:ext uri="{FF2B5EF4-FFF2-40B4-BE49-F238E27FC236}">
                <a16:creationId xmlns:a16="http://schemas.microsoft.com/office/drawing/2014/main" id="{5AA3A7B5-D436-51E7-DA5B-D7FC465266EE}"/>
              </a:ext>
            </a:extLst>
          </p:cNvPr>
          <p:cNvSpPr>
            <a:spLocks noGrp="1"/>
          </p:cNvSpPr>
          <p:nvPr>
            <p:ph type="ftr" sz="quarter" idx="11"/>
          </p:nvPr>
        </p:nvSpPr>
        <p:spPr>
          <a:xfrm rot="16200000">
            <a:off x="-191658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4" name="Espace réservé du texte 7">
            <a:extLst>
              <a:ext uri="{FF2B5EF4-FFF2-40B4-BE49-F238E27FC236}">
                <a16:creationId xmlns:a16="http://schemas.microsoft.com/office/drawing/2014/main" id="{8F854B9A-89C3-0F64-E5F7-F94179EDDBD7}"/>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3" name="Titre 1">
            <a:extLst>
              <a:ext uri="{FF2B5EF4-FFF2-40B4-BE49-F238E27FC236}">
                <a16:creationId xmlns:a16="http://schemas.microsoft.com/office/drawing/2014/main" id="{EDEA98A2-25DA-DE81-6C6F-3D22D7A03FCB}"/>
              </a:ext>
            </a:extLst>
          </p:cNvPr>
          <p:cNvSpPr>
            <a:spLocks noGrp="1" noRot="1" noMove="1" noResize="1" noEditPoints="1" noAdjustHandles="1" noChangeArrowheads="1" noChangeShapeType="1"/>
          </p:cNvSpPr>
          <p:nvPr>
            <p:ph type="title" hasCustomPrompt="1"/>
          </p:nvPr>
        </p:nvSpPr>
        <p:spPr>
          <a:xfrm>
            <a:off x="1676400" y="1530105"/>
            <a:ext cx="9677400" cy="1115124"/>
          </a:xfrm>
          <a:prstGeom prst="rect">
            <a:avLst/>
          </a:prstGeom>
        </p:spPr>
        <p:txBody>
          <a:bodyPr/>
          <a:lstStyle>
            <a:lvl1pPr>
              <a:lnSpc>
                <a:spcPct val="80000"/>
              </a:lnSpc>
              <a:defRPr sz="10000" b="0">
                <a:latin typeface="+mn-lt"/>
              </a:defRPr>
            </a:lvl1pPr>
          </a:lstStyle>
          <a:p>
            <a:r>
              <a:rPr lang="fr-FR" dirty="0"/>
              <a:t>Nombre</a:t>
            </a:r>
            <a:endParaRPr lang="fr-CH" dirty="0"/>
          </a:p>
        </p:txBody>
      </p:sp>
      <p:sp>
        <p:nvSpPr>
          <p:cNvPr id="10" name="Espace réservé du texte 2">
            <a:extLst>
              <a:ext uri="{FF2B5EF4-FFF2-40B4-BE49-F238E27FC236}">
                <a16:creationId xmlns:a16="http://schemas.microsoft.com/office/drawing/2014/main" id="{B2319F95-986F-EBC4-CE23-436AEF7548D1}"/>
              </a:ext>
            </a:extLst>
          </p:cNvPr>
          <p:cNvSpPr>
            <a:spLocks noGrp="1" noRot="1" noMove="1" noResize="1" noEditPoints="1" noAdjustHandles="1" noChangeArrowheads="1" noChangeShapeType="1"/>
          </p:cNvSpPr>
          <p:nvPr>
            <p:ph type="body" idx="1"/>
          </p:nvPr>
        </p:nvSpPr>
        <p:spPr>
          <a:xfrm>
            <a:off x="1692000" y="3995057"/>
            <a:ext cx="9660213" cy="2170792"/>
          </a:xfrm>
        </p:spPr>
        <p:txBody>
          <a:bodyPr/>
          <a:lstStyle>
            <a:lvl1pPr marL="0" indent="0">
              <a:lnSpc>
                <a:spcPct val="100000"/>
              </a:lnSpc>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
        <p:nvSpPr>
          <p:cNvPr id="12" name="Espace réservé de la date 11">
            <a:extLst>
              <a:ext uri="{FF2B5EF4-FFF2-40B4-BE49-F238E27FC236}">
                <a16:creationId xmlns:a16="http://schemas.microsoft.com/office/drawing/2014/main" id="{CA7452E2-63FF-986F-C99E-BCD9631E718A}"/>
              </a:ext>
            </a:extLst>
          </p:cNvPr>
          <p:cNvSpPr>
            <a:spLocks noGrp="1" noRot="1" noMove="1" noResize="1" noEditPoints="1" noAdjustHandles="1" noChangeArrowheads="1" noChangeShapeType="1"/>
          </p:cNvSpPr>
          <p:nvPr>
            <p:ph type="dt" sz="half" idx="15"/>
          </p:nvPr>
        </p:nvSpPr>
        <p:spPr/>
        <p:txBody>
          <a:bodyPr/>
          <a:lstStyle>
            <a:lvl1pPr>
              <a:defRPr>
                <a:solidFill>
                  <a:schemeClr val="accent1"/>
                </a:solidFill>
              </a:defRPr>
            </a:lvl1pPr>
          </a:lstStyle>
          <a:p>
            <a:r>
              <a:rPr lang="fr-FR"/>
              <a:t>REF / AUTRES INFORMATIONS</a:t>
            </a:r>
            <a:endParaRPr lang="fr-CH" dirty="0"/>
          </a:p>
        </p:txBody>
      </p:sp>
      <p:sp>
        <p:nvSpPr>
          <p:cNvPr id="14" name="Espace réservé du numéro de diapositive 13">
            <a:extLst>
              <a:ext uri="{FF2B5EF4-FFF2-40B4-BE49-F238E27FC236}">
                <a16:creationId xmlns:a16="http://schemas.microsoft.com/office/drawing/2014/main" id="{9F97D870-9512-30D8-89B9-496E24602CDC}"/>
              </a:ext>
            </a:extLst>
          </p:cNvPr>
          <p:cNvSpPr>
            <a:spLocks noGrp="1" noRot="1" noMove="1" noResize="1" noEditPoints="1" noAdjustHandles="1" noChangeArrowheads="1" noChangeShapeType="1"/>
          </p:cNvSpPr>
          <p:nvPr>
            <p:ph type="sldNum" sz="quarter" idx="16"/>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7" name="Espace réservé du texte 6">
            <a:extLst>
              <a:ext uri="{FF2B5EF4-FFF2-40B4-BE49-F238E27FC236}">
                <a16:creationId xmlns:a16="http://schemas.microsoft.com/office/drawing/2014/main" id="{4E935E6E-E8CF-6ECE-D35D-D8C75137DE06}"/>
              </a:ext>
            </a:extLst>
          </p:cNvPr>
          <p:cNvSpPr>
            <a:spLocks noGrp="1" noRot="1" noMove="1" noResize="1" noEditPoints="1" noAdjustHandles="1" noChangeArrowheads="1" noChangeShapeType="1"/>
          </p:cNvSpPr>
          <p:nvPr>
            <p:ph type="body" sz="quarter" idx="17" hasCustomPrompt="1"/>
          </p:nvPr>
        </p:nvSpPr>
        <p:spPr>
          <a:xfrm>
            <a:off x="1676399" y="2670515"/>
            <a:ext cx="9675813" cy="758485"/>
          </a:xfrm>
        </p:spPr>
        <p:txBody>
          <a:bodyPr/>
          <a:lstStyle>
            <a:lvl1pPr marL="0" indent="0">
              <a:buNone/>
              <a:defRPr sz="4800"/>
            </a:lvl1pPr>
          </a:lstStyle>
          <a:p>
            <a:pPr lvl="0"/>
            <a:r>
              <a:rPr lang="fr-FR" dirty="0"/>
              <a:t>Devise ou Sous-titre</a:t>
            </a:r>
          </a:p>
        </p:txBody>
      </p:sp>
      <p:sp>
        <p:nvSpPr>
          <p:cNvPr id="8" name="Espace réservé du texte 13">
            <a:extLst>
              <a:ext uri="{FF2B5EF4-FFF2-40B4-BE49-F238E27FC236}">
                <a16:creationId xmlns:a16="http://schemas.microsoft.com/office/drawing/2014/main" id="{81219A0F-7944-10E7-45F8-55A4E2F782AB}"/>
              </a:ext>
            </a:extLst>
          </p:cNvPr>
          <p:cNvSpPr>
            <a:spLocks noGrp="1" noRot="1" noMove="1" noResize="1" noEditPoints="1" noAdjustHandles="1" noChangeArrowheads="1" noChangeShapeType="1"/>
          </p:cNvSpPr>
          <p:nvPr>
            <p:ph type="body" sz="quarter" idx="18"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9" name="Image 8">
            <a:extLst>
              <a:ext uri="{FF2B5EF4-FFF2-40B4-BE49-F238E27FC236}">
                <a16:creationId xmlns:a16="http://schemas.microsoft.com/office/drawing/2014/main" id="{ACCAA1CE-2CC3-0C5E-6A01-09F3BE2D71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45561286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re seul">
    <p:bg>
      <p:bgPr>
        <a:solidFill>
          <a:schemeClr val="accent5"/>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BC964D-4BB8-56C1-E19D-CC746745A877}"/>
              </a:ext>
            </a:extLst>
          </p:cNvPr>
          <p:cNvSpPr>
            <a:spLocks/>
          </p:cNvSpPr>
          <p:nvPr userDrawn="1"/>
        </p:nvSpPr>
        <p:spPr>
          <a:xfrm>
            <a:off x="741681" y="0"/>
            <a:ext cx="1145032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Titre 1">
            <a:extLst>
              <a:ext uri="{FF2B5EF4-FFF2-40B4-BE49-F238E27FC236}">
                <a16:creationId xmlns:a16="http://schemas.microsoft.com/office/drawing/2014/main" id="{66582A7E-D75E-E8C4-E3EB-5028303CBB4F}"/>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a:lstStyle/>
          <a:p>
            <a:r>
              <a:rPr lang="fr-FR" dirty="0"/>
              <a:t>Modifiez le style du titre</a:t>
            </a:r>
            <a:endParaRPr lang="fr-CH" dirty="0"/>
          </a:p>
        </p:txBody>
      </p:sp>
      <p:sp>
        <p:nvSpPr>
          <p:cNvPr id="3" name="Espace réservé de la date 2">
            <a:extLst>
              <a:ext uri="{FF2B5EF4-FFF2-40B4-BE49-F238E27FC236}">
                <a16:creationId xmlns:a16="http://schemas.microsoft.com/office/drawing/2014/main" id="{2ECB9FFB-DC48-47DF-6F89-BBF0B9B55C0C}"/>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a:p>
        </p:txBody>
      </p:sp>
      <p:sp>
        <p:nvSpPr>
          <p:cNvPr id="4" name="Espace réservé du pied de page 3">
            <a:extLst>
              <a:ext uri="{FF2B5EF4-FFF2-40B4-BE49-F238E27FC236}">
                <a16:creationId xmlns:a16="http://schemas.microsoft.com/office/drawing/2014/main" id="{4CABCE3E-1C2A-AD68-BADE-793A2B9D8928}"/>
              </a:ext>
            </a:extLst>
          </p:cNvPr>
          <p:cNvSpPr>
            <a:spLocks noGrp="1"/>
          </p:cNvSpPr>
          <p:nvPr>
            <p:ph type="ftr" sz="quarter" idx="11"/>
          </p:nvPr>
        </p:nvSpPr>
        <p:spPr>
          <a:xfrm rot="16200000">
            <a:off x="-1906429" y="2528238"/>
            <a:ext cx="4572001" cy="365125"/>
          </a:xfrm>
          <a:prstGeom prst="rect">
            <a:avLst/>
          </a:prstGeo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5" name="Espace réservé du numéro de diapositive 4">
            <a:extLst>
              <a:ext uri="{FF2B5EF4-FFF2-40B4-BE49-F238E27FC236}">
                <a16:creationId xmlns:a16="http://schemas.microsoft.com/office/drawing/2014/main" id="{38800B0A-AEB9-0642-76BE-51BCC1B823F5}"/>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a:p>
        </p:txBody>
      </p:sp>
      <p:sp>
        <p:nvSpPr>
          <p:cNvPr id="8" name="Espace réservé du texte 7">
            <a:extLst>
              <a:ext uri="{FF2B5EF4-FFF2-40B4-BE49-F238E27FC236}">
                <a16:creationId xmlns:a16="http://schemas.microsoft.com/office/drawing/2014/main" id="{C5ADB57B-AF2B-A3D3-E53D-A6F8752B9614}"/>
              </a:ext>
            </a:extLst>
          </p:cNvPr>
          <p:cNvSpPr>
            <a:spLocks noGrp="1" noRot="1" noMove="1" noResize="1" noEditPoints="1" noAdjustHandles="1" noChangeArrowheads="1" noChangeShapeType="1"/>
          </p:cNvSpPr>
          <p:nvPr>
            <p:ph type="body" sz="quarter" idx="14" hasCustomPrompt="1"/>
          </p:nvPr>
        </p:nvSpPr>
        <p:spPr>
          <a:xfrm>
            <a:off x="1692000" y="252413"/>
            <a:ext cx="9661800" cy="471487"/>
          </a:xfrm>
        </p:spPr>
        <p:txBody>
          <a:bodyPr lIns="72000" tIns="72000" rIns="72000" bIns="72000">
            <a:noAutofit/>
          </a:bodyPr>
          <a:lstStyle>
            <a:lvl1pPr marL="0" indent="0">
              <a:spcBef>
                <a:spcPts val="0"/>
              </a:spcBef>
              <a:buNone/>
              <a:defRPr sz="1400" b="1">
                <a:solidFill>
                  <a:schemeClr val="tx1"/>
                </a:solidFill>
              </a:defRPr>
            </a:lvl1pPr>
            <a:lvl2pPr marL="457200" indent="0">
              <a:buNone/>
              <a:defRPr/>
            </a:lvl2pPr>
          </a:lstStyle>
          <a:p>
            <a:pPr lvl="0"/>
            <a:r>
              <a:rPr lang="fr-FR" dirty="0"/>
              <a:t>Cliquez pour ajouter en majuscules un SURTITRE / MOT-CLÉ</a:t>
            </a:r>
          </a:p>
        </p:txBody>
      </p:sp>
      <p:sp>
        <p:nvSpPr>
          <p:cNvPr id="7" name="Espace réservé du texte 13">
            <a:extLst>
              <a:ext uri="{FF2B5EF4-FFF2-40B4-BE49-F238E27FC236}">
                <a16:creationId xmlns:a16="http://schemas.microsoft.com/office/drawing/2014/main" id="{E2AEB3A0-496A-2046-9390-0F2C392037FF}"/>
              </a:ext>
            </a:extLst>
          </p:cNvPr>
          <p:cNvSpPr>
            <a:spLocks noGrp="1" noRot="1" noMove="1" noResize="1" noEditPoints="1" noAdjustHandles="1" noChangeArrowheads="1" noChangeShapeType="1"/>
          </p:cNvSpPr>
          <p:nvPr>
            <p:ph type="body" sz="quarter" idx="15"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10" name="Image 9">
            <a:extLst>
              <a:ext uri="{FF2B5EF4-FFF2-40B4-BE49-F238E27FC236}">
                <a16:creationId xmlns:a16="http://schemas.microsoft.com/office/drawing/2014/main" id="{1DBE08EE-0B7C-30E1-FF17-F7E0E56D57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363502503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Diapositive de titre">
    <p:bg>
      <p:bgPr>
        <a:solidFill>
          <a:schemeClr val="accent5"/>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548E992-5D31-5FCA-8DEF-3667F6BB669D}"/>
              </a:ext>
            </a:extLst>
          </p:cNvPr>
          <p:cNvSpPr>
            <a:spLocks/>
          </p:cNvSpPr>
          <p:nvPr userDrawn="1"/>
        </p:nvSpPr>
        <p:spPr>
          <a:xfrm>
            <a:off x="1" y="0"/>
            <a:ext cx="7416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solidFill>
                <a:schemeClr val="accent1"/>
              </a:solidFill>
            </a:endParaRPr>
          </a:p>
        </p:txBody>
      </p:sp>
      <p:sp>
        <p:nvSpPr>
          <p:cNvPr id="2" name="Titre 1">
            <a:extLst>
              <a:ext uri="{FF2B5EF4-FFF2-40B4-BE49-F238E27FC236}">
                <a16:creationId xmlns:a16="http://schemas.microsoft.com/office/drawing/2014/main" id="{CAC3981B-7750-7550-C950-DA2E7CD2BBF8}"/>
              </a:ext>
            </a:extLst>
          </p:cNvPr>
          <p:cNvSpPr>
            <a:spLocks noGrp="1" noRot="1" noMove="1" noResize="1" noEditPoints="1" noAdjustHandles="1" noChangeArrowheads="1" noChangeShapeType="1"/>
          </p:cNvSpPr>
          <p:nvPr>
            <p:ph type="ctrTitle" hasCustomPrompt="1"/>
          </p:nvPr>
        </p:nvSpPr>
        <p:spPr>
          <a:xfrm>
            <a:off x="2390400" y="1514347"/>
            <a:ext cx="8961813" cy="3464380"/>
          </a:xfrm>
          <a:prstGeom prst="rect">
            <a:avLst/>
          </a:prstGeom>
        </p:spPr>
        <p:txBody>
          <a:bodyPr anchor="b"/>
          <a:lstStyle>
            <a:lvl1pPr algn="l">
              <a:defRPr sz="4400" b="1">
                <a:solidFill>
                  <a:schemeClr val="tx1"/>
                </a:solidFill>
              </a:defRPr>
            </a:lvl1pPr>
          </a:lstStyle>
          <a:p>
            <a:r>
              <a:rPr lang="fr-FR" dirty="0"/>
              <a:t>Cliquez pour écrire un</a:t>
            </a:r>
            <a:br>
              <a:rPr lang="fr-FR" dirty="0"/>
            </a:br>
            <a:r>
              <a:rPr lang="fr-FR" dirty="0"/>
              <a:t>Message de fin</a:t>
            </a:r>
            <a:endParaRPr lang="fr-CH" dirty="0"/>
          </a:p>
        </p:txBody>
      </p:sp>
      <p:sp>
        <p:nvSpPr>
          <p:cNvPr id="8" name="Espace réservé de la date 7">
            <a:extLst>
              <a:ext uri="{FF2B5EF4-FFF2-40B4-BE49-F238E27FC236}">
                <a16:creationId xmlns:a16="http://schemas.microsoft.com/office/drawing/2014/main" id="{463D6EEF-07C4-598D-64CD-56EA9BCC9ACB}"/>
              </a:ext>
            </a:extLst>
          </p:cNvPr>
          <p:cNvSpPr>
            <a:spLocks noGrp="1" noRot="1" noMove="1" noResize="1" noEditPoints="1" noAdjustHandles="1" noChangeArrowheads="1" noChangeShapeType="1"/>
          </p:cNvSpPr>
          <p:nvPr>
            <p:ph type="dt" sz="half" idx="10"/>
          </p:nvPr>
        </p:nvSpPr>
        <p:spPr/>
        <p:txBody>
          <a:bodyPr/>
          <a:lstStyle>
            <a:lvl1pPr>
              <a:defRPr>
                <a:solidFill>
                  <a:schemeClr val="accent1"/>
                </a:solidFill>
              </a:defRPr>
            </a:lvl1pPr>
          </a:lstStyle>
          <a:p>
            <a:r>
              <a:rPr lang="fr-FR"/>
              <a:t>REF / AUTRES INFORMATIONS</a:t>
            </a:r>
            <a:endParaRPr lang="fr-CH" dirty="0"/>
          </a:p>
        </p:txBody>
      </p:sp>
      <p:sp>
        <p:nvSpPr>
          <p:cNvPr id="9" name="Espace réservé du pied de page 8">
            <a:extLst>
              <a:ext uri="{FF2B5EF4-FFF2-40B4-BE49-F238E27FC236}">
                <a16:creationId xmlns:a16="http://schemas.microsoft.com/office/drawing/2014/main" id="{76EC0160-8999-A6B3-1253-8ACF57353648}"/>
              </a:ext>
            </a:extLst>
          </p:cNvPr>
          <p:cNvSpPr>
            <a:spLocks noGrp="1"/>
          </p:cNvSpPr>
          <p:nvPr>
            <p:ph type="ftr" sz="quarter" idx="11"/>
          </p:nvPr>
        </p:nvSpPr>
        <p:spPr>
          <a:xfrm rot="16200000">
            <a:off x="-1896269" y="2528238"/>
            <a:ext cx="4572001" cy="365125"/>
          </a:xfrm>
        </p:spPr>
        <p:txBody>
          <a:bodyPr/>
          <a:lstStyle>
            <a:lvl1pPr>
              <a:defRPr>
                <a:solidFill>
                  <a:schemeClr val="tx1"/>
                </a:solidFill>
              </a:defRPr>
            </a:lvl1pPr>
          </a:lstStyle>
          <a:p>
            <a:r>
              <a:rPr lang="fr-FR" dirty="0"/>
              <a:t>ONGLET INSERTION &gt; BOUTON EN-TÊTE/PIED DE PAGE POUR INSÉRER LE TITRE DE LA PRÉSENTATION EN MAJUSCULES</a:t>
            </a:r>
            <a:endParaRPr lang="fr-CH" dirty="0"/>
          </a:p>
        </p:txBody>
      </p:sp>
      <p:sp>
        <p:nvSpPr>
          <p:cNvPr id="13" name="Espace réservé du numéro de diapositive 12">
            <a:extLst>
              <a:ext uri="{FF2B5EF4-FFF2-40B4-BE49-F238E27FC236}">
                <a16:creationId xmlns:a16="http://schemas.microsoft.com/office/drawing/2014/main" id="{57B0A8E9-EB8C-1310-46E5-B033C998AAEB}"/>
              </a:ext>
            </a:extLst>
          </p:cNvPr>
          <p:cNvSpPr>
            <a:spLocks noGrp="1" noRot="1" noMove="1" noResize="1" noEditPoints="1" noAdjustHandles="1" noChangeArrowheads="1" noChangeShapeType="1"/>
          </p:cNvSpPr>
          <p:nvPr>
            <p:ph type="sldNum" sz="quarter" idx="12"/>
          </p:nvPr>
        </p:nvSpPr>
        <p:spPr/>
        <p:txBody>
          <a:bodyPr/>
          <a:lstStyle>
            <a:lvl1pPr>
              <a:defRPr>
                <a:solidFill>
                  <a:schemeClr val="accent1"/>
                </a:solidFill>
              </a:defRPr>
            </a:lvl1pPr>
          </a:lstStyle>
          <a:p>
            <a:fld id="{A87183BA-2EC3-41D8-AE0B-7117ABB84BF9}" type="slidenum">
              <a:rPr lang="fr-CH" smtClean="0"/>
              <a:pPr/>
              <a:t>‹N°›</a:t>
            </a:fld>
            <a:endParaRPr lang="fr-CH" dirty="0"/>
          </a:p>
        </p:txBody>
      </p:sp>
      <p:sp>
        <p:nvSpPr>
          <p:cNvPr id="4" name="Espace réservé du texte 13">
            <a:extLst>
              <a:ext uri="{FF2B5EF4-FFF2-40B4-BE49-F238E27FC236}">
                <a16:creationId xmlns:a16="http://schemas.microsoft.com/office/drawing/2014/main" id="{741D939B-B595-F0EB-4323-FFC987214F85}"/>
              </a:ext>
            </a:extLst>
          </p:cNvPr>
          <p:cNvSpPr>
            <a:spLocks noGrp="1" noRot="1" noMove="1" noResize="1" noEditPoints="1" noAdjustHandles="1" noChangeArrowheads="1" noChangeShapeType="1"/>
          </p:cNvSpPr>
          <p:nvPr>
            <p:ph type="body" sz="quarter" idx="14" hasCustomPrompt="1"/>
          </p:nvPr>
        </p:nvSpPr>
        <p:spPr>
          <a:xfrm>
            <a:off x="11360414" y="6358659"/>
            <a:ext cx="331088" cy="365125"/>
          </a:xfrm>
        </p:spPr>
        <p:txBody>
          <a:bodyPr lIns="0" anchor="ctr"/>
          <a:lstStyle>
            <a:lvl1pPr marL="0" indent="0">
              <a:buNone/>
              <a:defRPr sz="700">
                <a:solidFill>
                  <a:schemeClr val="accent1"/>
                </a:solidFill>
              </a:defRPr>
            </a:lvl1pPr>
            <a:lvl2pPr>
              <a:defRPr sz="500"/>
            </a:lvl2pPr>
            <a:lvl3pPr>
              <a:defRPr sz="300"/>
            </a:lvl3pPr>
            <a:lvl4pPr>
              <a:defRPr sz="300"/>
            </a:lvl4pPr>
            <a:lvl5pPr>
              <a:defRPr sz="300"/>
            </a:lvl5pPr>
          </a:lstStyle>
          <a:p>
            <a:pPr lvl="0"/>
            <a:r>
              <a:rPr lang="fr-FR" dirty="0"/>
              <a:t>/Nbre</a:t>
            </a:r>
            <a:endParaRPr lang="fr-CH" dirty="0"/>
          </a:p>
        </p:txBody>
      </p:sp>
      <p:pic>
        <p:nvPicPr>
          <p:cNvPr id="5" name="Image 4">
            <a:extLst>
              <a:ext uri="{FF2B5EF4-FFF2-40B4-BE49-F238E27FC236}">
                <a16:creationId xmlns:a16="http://schemas.microsoft.com/office/drawing/2014/main" id="{36017487-5170-FFB7-4090-F5F0DB6686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360" y="5445760"/>
            <a:ext cx="329324" cy="1074420"/>
          </a:xfrm>
          <a:prstGeom prst="rect">
            <a:avLst/>
          </a:prstGeom>
        </p:spPr>
      </p:pic>
    </p:spTree>
    <p:extLst>
      <p:ext uri="{BB962C8B-B14F-4D97-AF65-F5344CB8AC3E}">
        <p14:creationId xmlns:p14="http://schemas.microsoft.com/office/powerpoint/2010/main" val="1681080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theme" Target="../theme/theme5.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theme" Target="../theme/theme6.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0B502E3-61B0-A1B7-F850-5B7E82DC1739}"/>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vert="horz" lIns="72000" tIns="72000" rIns="72000" bIns="72000" rtlCol="0" anchor="t">
            <a:noAutofit/>
          </a:bodyPr>
          <a:lstStyle/>
          <a:p>
            <a:r>
              <a:rPr lang="fr-FR" dirty="0"/>
              <a:t>Modifiez le style du titre</a:t>
            </a:r>
            <a:endParaRPr lang="fr-CH" dirty="0"/>
          </a:p>
        </p:txBody>
      </p:sp>
      <p:sp>
        <p:nvSpPr>
          <p:cNvPr id="3" name="Espace réservé du texte 2">
            <a:extLst>
              <a:ext uri="{FF2B5EF4-FFF2-40B4-BE49-F238E27FC236}">
                <a16:creationId xmlns:a16="http://schemas.microsoft.com/office/drawing/2014/main" id="{0DB0F6A9-97DE-231F-7186-B18D82A037FC}"/>
              </a:ext>
            </a:extLst>
          </p:cNvPr>
          <p:cNvSpPr>
            <a:spLocks noGrp="1" noRot="1" noMove="1" noResize="1" noEditPoints="1" noAdjustHandles="1" noChangeArrowheads="1" noChangeShapeType="1"/>
          </p:cNvSpPr>
          <p:nvPr>
            <p:ph type="body" idx="1"/>
          </p:nvPr>
        </p:nvSpPr>
        <p:spPr>
          <a:xfrm>
            <a:off x="2388637" y="2276475"/>
            <a:ext cx="8965162" cy="3889375"/>
          </a:xfrm>
          <a:prstGeom prst="rect">
            <a:avLst/>
          </a:prstGeom>
        </p:spPr>
        <p:txBody>
          <a:bodyPr vert="horz" lIns="72000" tIns="72000" rIns="72000" bIns="72000" rtlCol="0">
            <a:noAutofit/>
          </a:body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4" name="Espace réservé de la date 3">
            <a:extLst>
              <a:ext uri="{FF2B5EF4-FFF2-40B4-BE49-F238E27FC236}">
                <a16:creationId xmlns:a16="http://schemas.microsoft.com/office/drawing/2014/main" id="{CC0EE985-FF52-698A-205B-3281316B44F8}"/>
              </a:ext>
            </a:extLst>
          </p:cNvPr>
          <p:cNvSpPr>
            <a:spLocks noGrp="1" noRot="1" noMove="1" noResize="1" noEditPoints="1" noAdjustHandles="1" noChangeArrowheads="1" noChangeShapeType="1"/>
          </p:cNvSpPr>
          <p:nvPr>
            <p:ph type="dt" sz="half" idx="2"/>
          </p:nvPr>
        </p:nvSpPr>
        <p:spPr>
          <a:xfrm>
            <a:off x="1638299" y="6356350"/>
            <a:ext cx="3457575" cy="365125"/>
          </a:xfrm>
          <a:prstGeom prst="rect">
            <a:avLst/>
          </a:prstGeom>
        </p:spPr>
        <p:txBody>
          <a:bodyPr vert="horz" lIns="72000" tIns="72000" rIns="72000" bIns="72000" rtlCol="0" anchor="ctr"/>
          <a:lstStyle>
            <a:lvl1pPr algn="l">
              <a:defRPr sz="700">
                <a:solidFill>
                  <a:schemeClr val="accent2"/>
                </a:solidFill>
              </a:defRPr>
            </a:lvl1pPr>
          </a:lstStyle>
          <a:p>
            <a:r>
              <a:rPr lang="fr-FR"/>
              <a:t>REF / AUTRES INFORMATIONS</a:t>
            </a:r>
            <a:endParaRPr lang="fr-CH" dirty="0"/>
          </a:p>
        </p:txBody>
      </p:sp>
      <p:sp>
        <p:nvSpPr>
          <p:cNvPr id="5" name="Espace réservé du pied de page 4">
            <a:extLst>
              <a:ext uri="{FF2B5EF4-FFF2-40B4-BE49-F238E27FC236}">
                <a16:creationId xmlns:a16="http://schemas.microsoft.com/office/drawing/2014/main" id="{353A8AE3-0035-C824-6A63-C353A19DE193}"/>
              </a:ext>
            </a:extLst>
          </p:cNvPr>
          <p:cNvSpPr>
            <a:spLocks noGrp="1" noRot="1" noMove="1" noResize="1" noEditPoints="1" noAdjustHandles="1" noChangeArrowheads="1" noChangeShapeType="1"/>
          </p:cNvSpPr>
          <p:nvPr>
            <p:ph type="ftr" sz="quarter" idx="3"/>
          </p:nvPr>
        </p:nvSpPr>
        <p:spPr>
          <a:xfrm rot="16200000">
            <a:off x="-1794669" y="2528238"/>
            <a:ext cx="4572001" cy="365125"/>
          </a:xfrm>
          <a:prstGeom prst="rect">
            <a:avLst/>
          </a:prstGeom>
        </p:spPr>
        <p:txBody>
          <a:bodyPr vert="horz" lIns="91440" tIns="45720" rIns="91440" bIns="45720" rtlCol="0" anchor="ctr"/>
          <a:lstStyle>
            <a:lvl1pPr algn="ctr">
              <a:defRPr sz="1050" b="1">
                <a:solidFill>
                  <a:schemeClr val="bg1"/>
                </a:solidFill>
              </a:defRPr>
            </a:lvl1pPr>
          </a:lstStyle>
          <a:p>
            <a:r>
              <a:rPr lang="fr-FR"/>
              <a:t>ONGLET INSERTION &gt; BOUTON EN-TÊTE/PIED DE PAGE POUR INSÉRER LE TITRE DE LA PRÉSENTATION EN MAJUSCULES</a:t>
            </a:r>
            <a:endParaRPr lang="fr-CH" dirty="0"/>
          </a:p>
        </p:txBody>
      </p:sp>
      <p:sp>
        <p:nvSpPr>
          <p:cNvPr id="7" name="Espace réservé du numéro de diapositive 5">
            <a:extLst>
              <a:ext uri="{FF2B5EF4-FFF2-40B4-BE49-F238E27FC236}">
                <a16:creationId xmlns:a16="http://schemas.microsoft.com/office/drawing/2014/main" id="{679E5FC9-237B-641B-405D-3C07A0F74B09}"/>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spTree>
    <p:extLst>
      <p:ext uri="{BB962C8B-B14F-4D97-AF65-F5344CB8AC3E}">
        <p14:creationId xmlns:p14="http://schemas.microsoft.com/office/powerpoint/2010/main" val="2799963019"/>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69875" indent="-269875" algn="l" defTabSz="914400" rtl="0" eaLnBrk="1" latinLnBrk="0" hangingPunct="1">
        <a:lnSpc>
          <a:spcPct val="90000"/>
        </a:lnSpc>
        <a:spcBef>
          <a:spcPts val="2000"/>
        </a:spcBef>
        <a:buSzPct val="105000"/>
        <a:buFont typeface="Wingdings" panose="05000000000000000000" pitchFamily="2" charset="2"/>
        <a:buChar char=""/>
        <a:defRPr sz="2200" kern="1200">
          <a:solidFill>
            <a:schemeClr val="tx1"/>
          </a:solidFill>
          <a:latin typeface="+mn-lt"/>
          <a:ea typeface="+mn-ea"/>
          <a:cs typeface="+mn-cs"/>
        </a:defRPr>
      </a:lvl1pPr>
      <a:lvl2pPr marL="450000" indent="-180000" algn="l" defTabSz="914400" rtl="0" eaLnBrk="1" latinLnBrk="0" hangingPunct="1">
        <a:lnSpc>
          <a:spcPct val="90000"/>
        </a:lnSpc>
        <a:spcBef>
          <a:spcPts val="700"/>
        </a:spcBef>
        <a:buSzPct val="105000"/>
        <a:buFont typeface="Arial" panose="020B0604020202020204" pitchFamily="34" charset="0"/>
        <a:buChar char="•"/>
        <a:defRPr sz="2000" kern="1200">
          <a:solidFill>
            <a:schemeClr val="tx1"/>
          </a:solidFill>
          <a:latin typeface="+mn-lt"/>
          <a:ea typeface="+mn-ea"/>
          <a:cs typeface="+mn-cs"/>
        </a:defRPr>
      </a:lvl2pPr>
      <a:lvl3pPr marL="630000" indent="-180000" algn="l" defTabSz="914400" rtl="0" eaLnBrk="1" latinLnBrk="0" hangingPunct="1">
        <a:lnSpc>
          <a:spcPct val="90000"/>
        </a:lnSpc>
        <a:spcBef>
          <a:spcPts val="500"/>
        </a:spcBef>
        <a:buFont typeface="Arial" panose="020B0604020202020204" pitchFamily="34" charset="0"/>
        <a:buChar char="−"/>
        <a:defRPr lang="fr-CH" sz="1600" kern="1200" dirty="0" smtClean="0">
          <a:solidFill>
            <a:schemeClr val="tx1"/>
          </a:solidFill>
          <a:latin typeface="+mn-lt"/>
          <a:ea typeface="+mn-ea"/>
          <a:cs typeface="+mn-cs"/>
        </a:defRPr>
      </a:lvl3pPr>
      <a:lvl4pPr marL="630000" indent="-1800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630000" indent="-1800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151">
          <p15:clr>
            <a:srgbClr val="F26B43"/>
          </p15:clr>
        </p15:guide>
        <p15:guide id="5" orient="horz" pos="3884">
          <p15:clr>
            <a:srgbClr val="F26B43"/>
          </p15:clr>
        </p15:guide>
        <p15:guide id="6" orient="horz" pos="143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0B502E3-61B0-A1B7-F850-5B7E82DC1739}"/>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vert="horz" lIns="72000" tIns="72000" rIns="72000" bIns="72000" rtlCol="0" anchor="t">
            <a:noAutofit/>
          </a:bodyPr>
          <a:lstStyle/>
          <a:p>
            <a:r>
              <a:rPr lang="fr-FR" dirty="0"/>
              <a:t>Modifiez le style du titre</a:t>
            </a:r>
            <a:endParaRPr lang="fr-CH" dirty="0"/>
          </a:p>
        </p:txBody>
      </p:sp>
      <p:sp>
        <p:nvSpPr>
          <p:cNvPr id="3" name="Espace réservé du texte 2">
            <a:extLst>
              <a:ext uri="{FF2B5EF4-FFF2-40B4-BE49-F238E27FC236}">
                <a16:creationId xmlns:a16="http://schemas.microsoft.com/office/drawing/2014/main" id="{0DB0F6A9-97DE-231F-7186-B18D82A037FC}"/>
              </a:ext>
            </a:extLst>
          </p:cNvPr>
          <p:cNvSpPr>
            <a:spLocks noGrp="1" noRot="1" noMove="1" noResize="1" noEditPoints="1" noAdjustHandles="1" noChangeArrowheads="1" noChangeShapeType="1"/>
          </p:cNvSpPr>
          <p:nvPr>
            <p:ph type="body" idx="1"/>
          </p:nvPr>
        </p:nvSpPr>
        <p:spPr>
          <a:xfrm>
            <a:off x="2388637" y="2276475"/>
            <a:ext cx="8965162" cy="3889375"/>
          </a:xfrm>
          <a:prstGeom prst="rect">
            <a:avLst/>
          </a:prstGeom>
        </p:spPr>
        <p:txBody>
          <a:bodyPr vert="horz" lIns="72000" tIns="72000" rIns="72000" bIns="72000" rtlCol="0">
            <a:noAutofit/>
          </a:body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4" name="Espace réservé de la date 3">
            <a:extLst>
              <a:ext uri="{FF2B5EF4-FFF2-40B4-BE49-F238E27FC236}">
                <a16:creationId xmlns:a16="http://schemas.microsoft.com/office/drawing/2014/main" id="{CC0EE985-FF52-698A-205B-3281316B44F8}"/>
              </a:ext>
            </a:extLst>
          </p:cNvPr>
          <p:cNvSpPr>
            <a:spLocks noGrp="1" noRot="1" noMove="1" noResize="1" noEditPoints="1" noAdjustHandles="1" noChangeArrowheads="1" noChangeShapeType="1"/>
          </p:cNvSpPr>
          <p:nvPr>
            <p:ph type="dt" sz="half" idx="2"/>
          </p:nvPr>
        </p:nvSpPr>
        <p:spPr>
          <a:xfrm>
            <a:off x="1638299" y="6356350"/>
            <a:ext cx="3457575" cy="365125"/>
          </a:xfrm>
          <a:prstGeom prst="rect">
            <a:avLst/>
          </a:prstGeom>
        </p:spPr>
        <p:txBody>
          <a:bodyPr vert="horz" lIns="72000" tIns="72000" rIns="72000" bIns="72000" rtlCol="0" anchor="ctr"/>
          <a:lstStyle>
            <a:lvl1pPr algn="l">
              <a:defRPr sz="700">
                <a:solidFill>
                  <a:schemeClr val="accent2"/>
                </a:solidFill>
              </a:defRPr>
            </a:lvl1pPr>
          </a:lstStyle>
          <a:p>
            <a:r>
              <a:rPr lang="fr-FR"/>
              <a:t>REF / AUTRES INFORMATIONS</a:t>
            </a:r>
            <a:endParaRPr lang="fr-CH" dirty="0"/>
          </a:p>
        </p:txBody>
      </p:sp>
      <p:sp>
        <p:nvSpPr>
          <p:cNvPr id="5" name="Espace réservé du pied de page 4">
            <a:extLst>
              <a:ext uri="{FF2B5EF4-FFF2-40B4-BE49-F238E27FC236}">
                <a16:creationId xmlns:a16="http://schemas.microsoft.com/office/drawing/2014/main" id="{353A8AE3-0035-C824-6A63-C353A19DE193}"/>
              </a:ext>
            </a:extLst>
          </p:cNvPr>
          <p:cNvSpPr>
            <a:spLocks noGrp="1" noRot="1" noMove="1" noResize="1" noEditPoints="1" noAdjustHandles="1" noChangeArrowheads="1" noChangeShapeType="1"/>
          </p:cNvSpPr>
          <p:nvPr>
            <p:ph type="ftr" sz="quarter" idx="3"/>
          </p:nvPr>
        </p:nvSpPr>
        <p:spPr>
          <a:xfrm rot="16200000">
            <a:off x="-1794669" y="2528238"/>
            <a:ext cx="4572001" cy="365125"/>
          </a:xfrm>
          <a:prstGeom prst="rect">
            <a:avLst/>
          </a:prstGeom>
        </p:spPr>
        <p:txBody>
          <a:bodyPr vert="horz" lIns="91440" tIns="45720" rIns="91440" bIns="45720" rtlCol="0" anchor="ctr"/>
          <a:lstStyle>
            <a:lvl1pPr algn="ctr">
              <a:defRPr sz="1050" b="1">
                <a:solidFill>
                  <a:schemeClr val="bg1"/>
                </a:solidFill>
              </a:defRPr>
            </a:lvl1pPr>
          </a:lstStyle>
          <a:p>
            <a:r>
              <a:rPr lang="fr-FR"/>
              <a:t>ONGLET INSERTION &gt; BOUTON EN-TÊTE/PIED DE PAGE POUR INSÉRER LE TITRE DE LA PRÉSENTATION EN MAJUSCULES</a:t>
            </a:r>
            <a:endParaRPr lang="fr-CH" dirty="0"/>
          </a:p>
        </p:txBody>
      </p:sp>
      <p:sp>
        <p:nvSpPr>
          <p:cNvPr id="7" name="Espace réservé du numéro de diapositive 5">
            <a:extLst>
              <a:ext uri="{FF2B5EF4-FFF2-40B4-BE49-F238E27FC236}">
                <a16:creationId xmlns:a16="http://schemas.microsoft.com/office/drawing/2014/main" id="{679E5FC9-237B-641B-405D-3C07A0F74B09}"/>
              </a:ext>
            </a:extLst>
          </p:cNvPr>
          <p:cNvSpPr>
            <a:spLocks noGrp="1" noRot="1" noMove="1" noResize="1" noEditPoints="1" noAdjustHandles="1" noChangeArrowheads="1" noChangeShapeType="1"/>
          </p:cNvSpPr>
          <p:nvPr>
            <p:ph type="sldNum" sz="quarter" idx="4"/>
          </p:nvPr>
        </p:nvSpPr>
        <p:spPr>
          <a:xfrm>
            <a:off x="10871201" y="6356350"/>
            <a:ext cx="481012" cy="365125"/>
          </a:xfrm>
          <a:prstGeom prst="rect">
            <a:avLst/>
          </a:prstGeom>
        </p:spPr>
        <p:txBody>
          <a:bodyPr tIns="72000" rIns="0" bIns="72000" anchor="ctr"/>
          <a:lstStyle>
            <a:lvl1pPr algn="r">
              <a:defRPr sz="700">
                <a:solidFill>
                  <a:schemeClr val="accent2"/>
                </a:solidFill>
              </a:defRPr>
            </a:lvl1pPr>
          </a:lstStyle>
          <a:p>
            <a:fld id="{A87183BA-2EC3-41D8-AE0B-7117ABB84BF9}" type="slidenum">
              <a:rPr lang="fr-CH" smtClean="0"/>
              <a:pPr/>
              <a:t>‹N°›</a:t>
            </a:fld>
            <a:endParaRPr lang="fr-CH" dirty="0"/>
          </a:p>
        </p:txBody>
      </p:sp>
    </p:spTree>
    <p:extLst>
      <p:ext uri="{BB962C8B-B14F-4D97-AF65-F5344CB8AC3E}">
        <p14:creationId xmlns:p14="http://schemas.microsoft.com/office/powerpoint/2010/main" val="332796424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70" r:id="rId3"/>
    <p:sldLayoutId id="2147483651" r:id="rId4"/>
    <p:sldLayoutId id="2147483650" r:id="rId5"/>
    <p:sldLayoutId id="2147483652"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 id="2147483654" r:id="rId15"/>
    <p:sldLayoutId id="2147483669"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69875" indent="-269875" algn="l" defTabSz="914400" rtl="0" eaLnBrk="1" latinLnBrk="0" hangingPunct="1">
        <a:lnSpc>
          <a:spcPct val="90000"/>
        </a:lnSpc>
        <a:spcBef>
          <a:spcPts val="2000"/>
        </a:spcBef>
        <a:buSzPct val="105000"/>
        <a:buFont typeface="Wingdings" panose="05000000000000000000" pitchFamily="2" charset="2"/>
        <a:buChar char=""/>
        <a:defRPr sz="2200" kern="1200">
          <a:solidFill>
            <a:schemeClr val="tx1"/>
          </a:solidFill>
          <a:latin typeface="+mn-lt"/>
          <a:ea typeface="+mn-ea"/>
          <a:cs typeface="+mn-cs"/>
        </a:defRPr>
      </a:lvl1pPr>
      <a:lvl2pPr marL="450000" indent="-180000" algn="l" defTabSz="914400" rtl="0" eaLnBrk="1" latinLnBrk="0" hangingPunct="1">
        <a:lnSpc>
          <a:spcPct val="90000"/>
        </a:lnSpc>
        <a:spcBef>
          <a:spcPts val="700"/>
        </a:spcBef>
        <a:buSzPct val="105000"/>
        <a:buFont typeface="Arial" panose="020B0604020202020204" pitchFamily="34" charset="0"/>
        <a:buChar char="•"/>
        <a:defRPr sz="2000" kern="1200">
          <a:solidFill>
            <a:schemeClr val="tx1"/>
          </a:solidFill>
          <a:latin typeface="+mn-lt"/>
          <a:ea typeface="+mn-ea"/>
          <a:cs typeface="+mn-cs"/>
        </a:defRPr>
      </a:lvl2pPr>
      <a:lvl3pPr marL="630000" indent="-180000" algn="l" defTabSz="914400" rtl="0" eaLnBrk="1" latinLnBrk="0" hangingPunct="1">
        <a:lnSpc>
          <a:spcPct val="90000"/>
        </a:lnSpc>
        <a:spcBef>
          <a:spcPts val="500"/>
        </a:spcBef>
        <a:buFont typeface="Arial" panose="020B0604020202020204" pitchFamily="34" charset="0"/>
        <a:buChar char="−"/>
        <a:defRPr lang="fr-CH" sz="1600" kern="1200" dirty="0" smtClean="0">
          <a:solidFill>
            <a:schemeClr val="tx1"/>
          </a:solidFill>
          <a:latin typeface="+mn-lt"/>
          <a:ea typeface="+mn-ea"/>
          <a:cs typeface="+mn-cs"/>
        </a:defRPr>
      </a:lvl3pPr>
      <a:lvl4pPr marL="630000" indent="-1800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630000" indent="-1800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7151" userDrawn="1">
          <p15:clr>
            <a:srgbClr val="F26B43"/>
          </p15:clr>
        </p15:guide>
        <p15:guide id="5" orient="horz" pos="3884" userDrawn="1">
          <p15:clr>
            <a:srgbClr val="F26B43"/>
          </p15:clr>
        </p15:guide>
        <p15:guide id="6" orient="horz" pos="143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DB0F6A9-97DE-231F-7186-B18D82A037FC}"/>
              </a:ext>
            </a:extLst>
          </p:cNvPr>
          <p:cNvSpPr>
            <a:spLocks noGrp="1" noRot="1" noMove="1" noResize="1" noEditPoints="1" noAdjustHandles="1" noChangeArrowheads="1" noChangeShapeType="1"/>
          </p:cNvSpPr>
          <p:nvPr>
            <p:ph type="body" idx="1"/>
          </p:nvPr>
        </p:nvSpPr>
        <p:spPr>
          <a:xfrm>
            <a:off x="2388637" y="2276475"/>
            <a:ext cx="8965162" cy="3889375"/>
          </a:xfrm>
          <a:prstGeom prst="rect">
            <a:avLst/>
          </a:prstGeom>
        </p:spPr>
        <p:txBody>
          <a:bodyPr vert="horz" lIns="72000" tIns="72000" rIns="72000" bIns="72000" rtlCol="0">
            <a:noAutofit/>
          </a:body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4" name="Espace réservé de la date 3">
            <a:extLst>
              <a:ext uri="{FF2B5EF4-FFF2-40B4-BE49-F238E27FC236}">
                <a16:creationId xmlns:a16="http://schemas.microsoft.com/office/drawing/2014/main" id="{CC0EE985-FF52-698A-205B-3281316B44F8}"/>
              </a:ext>
            </a:extLst>
          </p:cNvPr>
          <p:cNvSpPr>
            <a:spLocks noGrp="1" noRot="1" noMove="1" noResize="1" noEditPoints="1" noAdjustHandles="1" noChangeArrowheads="1" noChangeShapeType="1"/>
          </p:cNvSpPr>
          <p:nvPr>
            <p:ph type="dt" sz="half" idx="2"/>
          </p:nvPr>
        </p:nvSpPr>
        <p:spPr>
          <a:xfrm>
            <a:off x="1638299" y="6356350"/>
            <a:ext cx="3457575" cy="365125"/>
          </a:xfrm>
          <a:prstGeom prst="rect">
            <a:avLst/>
          </a:prstGeom>
        </p:spPr>
        <p:txBody>
          <a:bodyPr vert="horz" lIns="72000" tIns="72000" rIns="72000" bIns="72000" rtlCol="0" anchor="ctr"/>
          <a:lstStyle>
            <a:lvl1pPr algn="l">
              <a:defRPr sz="700">
                <a:solidFill>
                  <a:schemeClr val="accent1"/>
                </a:solidFill>
              </a:defRPr>
            </a:lvl1pPr>
          </a:lstStyle>
          <a:p>
            <a:r>
              <a:rPr lang="fr-FR"/>
              <a:t>REF / AUTRES INFORMATIONS</a:t>
            </a:r>
            <a:endParaRPr lang="fr-CH" dirty="0"/>
          </a:p>
        </p:txBody>
      </p:sp>
      <p:sp>
        <p:nvSpPr>
          <p:cNvPr id="6" name="Espace réservé du numéro de diapositive 5">
            <a:extLst>
              <a:ext uri="{FF2B5EF4-FFF2-40B4-BE49-F238E27FC236}">
                <a16:creationId xmlns:a16="http://schemas.microsoft.com/office/drawing/2014/main" id="{59EF060F-AFCF-3A88-9C20-27BED4824FAA}"/>
              </a:ext>
            </a:extLst>
          </p:cNvPr>
          <p:cNvSpPr>
            <a:spLocks noGrp="1" noRot="1" noMove="1" noResize="1" noEditPoints="1" noAdjustHandles="1" noChangeArrowheads="1" noChangeShapeType="1"/>
          </p:cNvSpPr>
          <p:nvPr>
            <p:ph type="sldNum" sz="quarter" idx="4"/>
          </p:nvPr>
        </p:nvSpPr>
        <p:spPr>
          <a:xfrm>
            <a:off x="10872788" y="6356350"/>
            <a:ext cx="481012" cy="365125"/>
          </a:xfrm>
          <a:prstGeom prst="rect">
            <a:avLst/>
          </a:prstGeom>
        </p:spPr>
        <p:txBody>
          <a:bodyPr vert="horz" lIns="72000" tIns="72000" rIns="72000" bIns="72000" rtlCol="0" anchor="ctr"/>
          <a:lstStyle>
            <a:lvl1pPr algn="r">
              <a:defRPr sz="700">
                <a:solidFill>
                  <a:schemeClr val="accent1"/>
                </a:solidFill>
              </a:defRPr>
            </a:lvl1pPr>
          </a:lstStyle>
          <a:p>
            <a:fld id="{A87183BA-2EC3-41D8-AE0B-7117ABB84BF9}" type="slidenum">
              <a:rPr lang="fr-CH" smtClean="0"/>
              <a:pPr/>
              <a:t>‹N°›</a:t>
            </a:fld>
            <a:endParaRPr lang="fr-CH" dirty="0"/>
          </a:p>
        </p:txBody>
      </p:sp>
      <p:sp>
        <p:nvSpPr>
          <p:cNvPr id="5" name="Espace réservé du pied de page 4">
            <a:extLst>
              <a:ext uri="{FF2B5EF4-FFF2-40B4-BE49-F238E27FC236}">
                <a16:creationId xmlns:a16="http://schemas.microsoft.com/office/drawing/2014/main" id="{353A8AE3-0035-C824-6A63-C353A19DE193}"/>
              </a:ext>
            </a:extLst>
          </p:cNvPr>
          <p:cNvSpPr>
            <a:spLocks noGrp="1" noRot="1" noMove="1" noResize="1" noEditPoints="1" noAdjustHandles="1" noChangeArrowheads="1" noChangeShapeType="1"/>
          </p:cNvSpPr>
          <p:nvPr>
            <p:ph type="ftr" sz="quarter" idx="3"/>
          </p:nvPr>
        </p:nvSpPr>
        <p:spPr>
          <a:xfrm rot="16200000">
            <a:off x="-1794669" y="2528238"/>
            <a:ext cx="4572001" cy="365125"/>
          </a:xfrm>
          <a:prstGeom prst="rect">
            <a:avLst/>
          </a:prstGeom>
        </p:spPr>
        <p:txBody>
          <a:bodyPr vert="horz" lIns="91440" tIns="45720" rIns="91440" bIns="45720" rtlCol="0" anchor="ctr"/>
          <a:lstStyle>
            <a:lvl1pPr algn="ctr">
              <a:defRPr sz="1050" b="1">
                <a:solidFill>
                  <a:schemeClr val="bg1"/>
                </a:solidFill>
              </a:defRPr>
            </a:lvl1pPr>
          </a:lstStyle>
          <a:p>
            <a:r>
              <a:rPr lang="fr-FR"/>
              <a:t>ONGLET INSERTION &gt; BOUTON EN-TÊTE/PIED DE PAGE POUR INSÉRER LE TITRE DE LA PRÉSENTATION EN MAJUSCULES</a:t>
            </a:r>
            <a:endParaRPr lang="fr-CH" dirty="0"/>
          </a:p>
        </p:txBody>
      </p:sp>
      <p:sp>
        <p:nvSpPr>
          <p:cNvPr id="7" name="Espace réservé du titre 1">
            <a:extLst>
              <a:ext uri="{FF2B5EF4-FFF2-40B4-BE49-F238E27FC236}">
                <a16:creationId xmlns:a16="http://schemas.microsoft.com/office/drawing/2014/main" id="{B647E532-4074-636D-A07C-5053CB24181A}"/>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vert="horz" lIns="72000" tIns="72000" rIns="72000" bIns="72000" rtlCol="0" anchor="t">
            <a:noAutofit/>
          </a:bodyPr>
          <a:lstStyle/>
          <a:p>
            <a:r>
              <a:rPr lang="fr-FR" dirty="0"/>
              <a:t>Modifiez le style du titre</a:t>
            </a:r>
            <a:endParaRPr lang="fr-CH" dirty="0"/>
          </a:p>
        </p:txBody>
      </p:sp>
    </p:spTree>
    <p:extLst>
      <p:ext uri="{BB962C8B-B14F-4D97-AF65-F5344CB8AC3E}">
        <p14:creationId xmlns:p14="http://schemas.microsoft.com/office/powerpoint/2010/main" val="397764240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69875" indent="-269875" algn="l" defTabSz="914400" rtl="0" eaLnBrk="1" latinLnBrk="0" hangingPunct="1">
        <a:lnSpc>
          <a:spcPct val="90000"/>
        </a:lnSpc>
        <a:spcBef>
          <a:spcPts val="2000"/>
        </a:spcBef>
        <a:buSzPct val="105000"/>
        <a:buFont typeface="Wingdings" panose="05000000000000000000" pitchFamily="2" charset="2"/>
        <a:buChar char=""/>
        <a:defRPr sz="2200" kern="1200">
          <a:solidFill>
            <a:schemeClr val="tx1"/>
          </a:solidFill>
          <a:latin typeface="+mn-lt"/>
          <a:ea typeface="+mn-ea"/>
          <a:cs typeface="+mn-cs"/>
        </a:defRPr>
      </a:lvl1pPr>
      <a:lvl2pPr marL="450000" indent="-180000" algn="l" defTabSz="914400" rtl="0" eaLnBrk="1" latinLnBrk="0" hangingPunct="1">
        <a:lnSpc>
          <a:spcPct val="90000"/>
        </a:lnSpc>
        <a:spcBef>
          <a:spcPts val="700"/>
        </a:spcBef>
        <a:buSzPct val="105000"/>
        <a:buFont typeface="Arial" panose="020B0604020202020204" pitchFamily="34" charset="0"/>
        <a:buChar char="•"/>
        <a:defRPr sz="2000" kern="1200">
          <a:solidFill>
            <a:schemeClr val="tx1"/>
          </a:solidFill>
          <a:latin typeface="+mn-lt"/>
          <a:ea typeface="+mn-ea"/>
          <a:cs typeface="+mn-cs"/>
        </a:defRPr>
      </a:lvl2pPr>
      <a:lvl3pPr marL="630000" indent="-180000" algn="l" defTabSz="914400" rtl="0" eaLnBrk="1" latinLnBrk="0" hangingPunct="1">
        <a:lnSpc>
          <a:spcPct val="90000"/>
        </a:lnSpc>
        <a:spcBef>
          <a:spcPts val="500"/>
        </a:spcBef>
        <a:buFont typeface="Arial" panose="020B0604020202020204" pitchFamily="34" charset="0"/>
        <a:buChar char="−"/>
        <a:defRPr lang="fr-CH" sz="1600" kern="1200" dirty="0" smtClean="0">
          <a:solidFill>
            <a:schemeClr val="tx1"/>
          </a:solidFill>
          <a:latin typeface="+mn-lt"/>
          <a:ea typeface="+mn-ea"/>
          <a:cs typeface="+mn-cs"/>
        </a:defRPr>
      </a:lvl3pPr>
      <a:lvl4pPr marL="630000" indent="-1800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630000" indent="-1800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151">
          <p15:clr>
            <a:srgbClr val="F26B43"/>
          </p15:clr>
        </p15:guide>
        <p15:guide id="5" orient="horz" pos="3884">
          <p15:clr>
            <a:srgbClr val="F26B43"/>
          </p15:clr>
        </p15:guide>
        <p15:guide id="6" orient="horz" pos="143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DB0F6A9-97DE-231F-7186-B18D82A037FC}"/>
              </a:ext>
            </a:extLst>
          </p:cNvPr>
          <p:cNvSpPr>
            <a:spLocks noGrp="1" noRot="1" noMove="1" noResize="1" noEditPoints="1" noAdjustHandles="1" noChangeArrowheads="1" noChangeShapeType="1"/>
          </p:cNvSpPr>
          <p:nvPr>
            <p:ph type="body" idx="1"/>
          </p:nvPr>
        </p:nvSpPr>
        <p:spPr>
          <a:xfrm>
            <a:off x="2388637" y="2276475"/>
            <a:ext cx="8965162" cy="3889375"/>
          </a:xfrm>
          <a:prstGeom prst="rect">
            <a:avLst/>
          </a:prstGeom>
        </p:spPr>
        <p:txBody>
          <a:bodyPr vert="horz" lIns="72000" tIns="72000" rIns="72000" bIns="72000" rtlCol="0">
            <a:noAutofit/>
          </a:body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4" name="Espace réservé de la date 3">
            <a:extLst>
              <a:ext uri="{FF2B5EF4-FFF2-40B4-BE49-F238E27FC236}">
                <a16:creationId xmlns:a16="http://schemas.microsoft.com/office/drawing/2014/main" id="{CC0EE985-FF52-698A-205B-3281316B44F8}"/>
              </a:ext>
            </a:extLst>
          </p:cNvPr>
          <p:cNvSpPr>
            <a:spLocks noGrp="1" noRot="1" noMove="1" noResize="1" noEditPoints="1" noAdjustHandles="1" noChangeArrowheads="1" noChangeShapeType="1"/>
          </p:cNvSpPr>
          <p:nvPr>
            <p:ph type="dt" sz="half" idx="2"/>
          </p:nvPr>
        </p:nvSpPr>
        <p:spPr>
          <a:xfrm>
            <a:off x="1638299" y="6356350"/>
            <a:ext cx="3457575" cy="365125"/>
          </a:xfrm>
          <a:prstGeom prst="rect">
            <a:avLst/>
          </a:prstGeom>
        </p:spPr>
        <p:txBody>
          <a:bodyPr vert="horz" lIns="72000" tIns="72000" rIns="72000" bIns="72000" rtlCol="0" anchor="ctr"/>
          <a:lstStyle>
            <a:lvl1pPr algn="l">
              <a:defRPr sz="700">
                <a:solidFill>
                  <a:schemeClr val="accent1"/>
                </a:solidFill>
              </a:defRPr>
            </a:lvl1pPr>
          </a:lstStyle>
          <a:p>
            <a:r>
              <a:rPr lang="fr-FR"/>
              <a:t>REF / AUTRES INFORMATIONS</a:t>
            </a:r>
            <a:endParaRPr lang="fr-CH" dirty="0"/>
          </a:p>
        </p:txBody>
      </p:sp>
      <p:sp>
        <p:nvSpPr>
          <p:cNvPr id="6" name="Espace réservé du numéro de diapositive 5">
            <a:extLst>
              <a:ext uri="{FF2B5EF4-FFF2-40B4-BE49-F238E27FC236}">
                <a16:creationId xmlns:a16="http://schemas.microsoft.com/office/drawing/2014/main" id="{59EF060F-AFCF-3A88-9C20-27BED4824FAA}"/>
              </a:ext>
            </a:extLst>
          </p:cNvPr>
          <p:cNvSpPr>
            <a:spLocks noGrp="1" noRot="1" noMove="1" noResize="1" noEditPoints="1" noAdjustHandles="1" noChangeArrowheads="1" noChangeShapeType="1"/>
          </p:cNvSpPr>
          <p:nvPr>
            <p:ph type="sldNum" sz="quarter" idx="4"/>
          </p:nvPr>
        </p:nvSpPr>
        <p:spPr>
          <a:xfrm>
            <a:off x="10872788" y="6356350"/>
            <a:ext cx="481012" cy="365125"/>
          </a:xfrm>
          <a:prstGeom prst="rect">
            <a:avLst/>
          </a:prstGeom>
        </p:spPr>
        <p:txBody>
          <a:bodyPr vert="horz" lIns="72000" tIns="72000" rIns="72000" bIns="72000" rtlCol="0" anchor="ctr"/>
          <a:lstStyle>
            <a:lvl1pPr algn="r">
              <a:defRPr sz="700">
                <a:solidFill>
                  <a:schemeClr val="accent1"/>
                </a:solidFill>
              </a:defRPr>
            </a:lvl1pPr>
          </a:lstStyle>
          <a:p>
            <a:fld id="{A87183BA-2EC3-41D8-AE0B-7117ABB84BF9}" type="slidenum">
              <a:rPr lang="fr-CH" smtClean="0"/>
              <a:pPr/>
              <a:t>‹N°›</a:t>
            </a:fld>
            <a:endParaRPr lang="fr-CH" dirty="0"/>
          </a:p>
        </p:txBody>
      </p:sp>
      <p:sp>
        <p:nvSpPr>
          <p:cNvPr id="5" name="Espace réservé du pied de page 4">
            <a:extLst>
              <a:ext uri="{FF2B5EF4-FFF2-40B4-BE49-F238E27FC236}">
                <a16:creationId xmlns:a16="http://schemas.microsoft.com/office/drawing/2014/main" id="{353A8AE3-0035-C824-6A63-C353A19DE193}"/>
              </a:ext>
            </a:extLst>
          </p:cNvPr>
          <p:cNvSpPr>
            <a:spLocks noGrp="1" noRot="1" noMove="1" noResize="1" noEditPoints="1" noAdjustHandles="1" noChangeArrowheads="1" noChangeShapeType="1"/>
          </p:cNvSpPr>
          <p:nvPr>
            <p:ph type="ftr" sz="quarter" idx="3"/>
          </p:nvPr>
        </p:nvSpPr>
        <p:spPr>
          <a:xfrm rot="16200000">
            <a:off x="-1794669" y="2528238"/>
            <a:ext cx="4572001" cy="365125"/>
          </a:xfrm>
          <a:prstGeom prst="rect">
            <a:avLst/>
          </a:prstGeom>
        </p:spPr>
        <p:txBody>
          <a:bodyPr vert="horz" lIns="91440" tIns="45720" rIns="91440" bIns="45720" rtlCol="0" anchor="ctr"/>
          <a:lstStyle>
            <a:lvl1pPr algn="ctr">
              <a:defRPr sz="1050" b="1">
                <a:solidFill>
                  <a:schemeClr val="bg1"/>
                </a:solidFill>
              </a:defRPr>
            </a:lvl1pPr>
          </a:lstStyle>
          <a:p>
            <a:r>
              <a:rPr lang="fr-FR"/>
              <a:t>ONGLET INSERTION &gt; BOUTON EN-TÊTE/PIED DE PAGE POUR INSÉRER LE TITRE DE LA PRÉSENTATION EN MAJUSCULES</a:t>
            </a:r>
            <a:endParaRPr lang="fr-CH" dirty="0"/>
          </a:p>
        </p:txBody>
      </p:sp>
      <p:sp>
        <p:nvSpPr>
          <p:cNvPr id="7" name="Espace réservé du titre 1">
            <a:extLst>
              <a:ext uri="{FF2B5EF4-FFF2-40B4-BE49-F238E27FC236}">
                <a16:creationId xmlns:a16="http://schemas.microsoft.com/office/drawing/2014/main" id="{B200964D-3B40-89F3-4DE5-469800E9E04E}"/>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vert="horz" lIns="72000" tIns="72000" rIns="72000" bIns="72000" rtlCol="0" anchor="t">
            <a:noAutofit/>
          </a:bodyPr>
          <a:lstStyle/>
          <a:p>
            <a:r>
              <a:rPr lang="fr-FR" dirty="0"/>
              <a:t>Modifiez le style du titre</a:t>
            </a:r>
            <a:endParaRPr lang="fr-CH" dirty="0"/>
          </a:p>
        </p:txBody>
      </p:sp>
    </p:spTree>
    <p:extLst>
      <p:ext uri="{BB962C8B-B14F-4D97-AF65-F5344CB8AC3E}">
        <p14:creationId xmlns:p14="http://schemas.microsoft.com/office/powerpoint/2010/main" val="82075191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69875" indent="-269875" algn="l" defTabSz="914400" rtl="0" eaLnBrk="1" latinLnBrk="0" hangingPunct="1">
        <a:lnSpc>
          <a:spcPct val="90000"/>
        </a:lnSpc>
        <a:spcBef>
          <a:spcPts val="2000"/>
        </a:spcBef>
        <a:buSzPct val="105000"/>
        <a:buFont typeface="Wingdings" panose="05000000000000000000" pitchFamily="2" charset="2"/>
        <a:buChar char=""/>
        <a:defRPr sz="2200" kern="1200">
          <a:solidFill>
            <a:schemeClr val="tx1"/>
          </a:solidFill>
          <a:latin typeface="+mn-lt"/>
          <a:ea typeface="+mn-ea"/>
          <a:cs typeface="+mn-cs"/>
        </a:defRPr>
      </a:lvl1pPr>
      <a:lvl2pPr marL="450000" indent="-180000" algn="l" defTabSz="914400" rtl="0" eaLnBrk="1" latinLnBrk="0" hangingPunct="1">
        <a:lnSpc>
          <a:spcPct val="90000"/>
        </a:lnSpc>
        <a:spcBef>
          <a:spcPts val="700"/>
        </a:spcBef>
        <a:buSzPct val="105000"/>
        <a:buFont typeface="Arial" panose="020B0604020202020204" pitchFamily="34" charset="0"/>
        <a:buChar char="•"/>
        <a:defRPr sz="2000" kern="1200">
          <a:solidFill>
            <a:schemeClr val="tx1"/>
          </a:solidFill>
          <a:latin typeface="+mn-lt"/>
          <a:ea typeface="+mn-ea"/>
          <a:cs typeface="+mn-cs"/>
        </a:defRPr>
      </a:lvl2pPr>
      <a:lvl3pPr marL="630000" indent="-180000" algn="l" defTabSz="914400" rtl="0" eaLnBrk="1" latinLnBrk="0" hangingPunct="1">
        <a:lnSpc>
          <a:spcPct val="90000"/>
        </a:lnSpc>
        <a:spcBef>
          <a:spcPts val="500"/>
        </a:spcBef>
        <a:buFont typeface="Arial" panose="020B0604020202020204" pitchFamily="34" charset="0"/>
        <a:buChar char="−"/>
        <a:defRPr lang="fr-CH" sz="1600" kern="1200" dirty="0" smtClean="0">
          <a:solidFill>
            <a:schemeClr val="tx1"/>
          </a:solidFill>
          <a:latin typeface="+mn-lt"/>
          <a:ea typeface="+mn-ea"/>
          <a:cs typeface="+mn-cs"/>
        </a:defRPr>
      </a:lvl3pPr>
      <a:lvl4pPr marL="630000" indent="-1800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630000" indent="-1800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151">
          <p15:clr>
            <a:srgbClr val="F26B43"/>
          </p15:clr>
        </p15:guide>
        <p15:guide id="5" orient="horz" pos="3884">
          <p15:clr>
            <a:srgbClr val="F26B43"/>
          </p15:clr>
        </p15:guide>
        <p15:guide id="6" orient="horz" pos="1434"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DB0F6A9-97DE-231F-7186-B18D82A037FC}"/>
              </a:ext>
            </a:extLst>
          </p:cNvPr>
          <p:cNvSpPr>
            <a:spLocks noGrp="1" noRot="1" noMove="1" noResize="1" noEditPoints="1" noAdjustHandles="1" noChangeArrowheads="1" noChangeShapeType="1"/>
          </p:cNvSpPr>
          <p:nvPr>
            <p:ph type="body" idx="1"/>
          </p:nvPr>
        </p:nvSpPr>
        <p:spPr>
          <a:xfrm>
            <a:off x="2388637" y="2276475"/>
            <a:ext cx="8965162" cy="3889375"/>
          </a:xfrm>
          <a:prstGeom prst="rect">
            <a:avLst/>
          </a:prstGeom>
        </p:spPr>
        <p:txBody>
          <a:bodyPr vert="horz" lIns="72000" tIns="72000" rIns="72000" bIns="72000" rtlCol="0">
            <a:noAutofit/>
          </a:body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4" name="Espace réservé de la date 3">
            <a:extLst>
              <a:ext uri="{FF2B5EF4-FFF2-40B4-BE49-F238E27FC236}">
                <a16:creationId xmlns:a16="http://schemas.microsoft.com/office/drawing/2014/main" id="{CC0EE985-FF52-698A-205B-3281316B44F8}"/>
              </a:ext>
            </a:extLst>
          </p:cNvPr>
          <p:cNvSpPr>
            <a:spLocks noGrp="1" noRot="1" noMove="1" noResize="1" noEditPoints="1" noAdjustHandles="1" noChangeArrowheads="1" noChangeShapeType="1"/>
          </p:cNvSpPr>
          <p:nvPr>
            <p:ph type="dt" sz="half" idx="2"/>
          </p:nvPr>
        </p:nvSpPr>
        <p:spPr>
          <a:xfrm>
            <a:off x="1638299" y="6356350"/>
            <a:ext cx="3457575" cy="365125"/>
          </a:xfrm>
          <a:prstGeom prst="rect">
            <a:avLst/>
          </a:prstGeom>
        </p:spPr>
        <p:txBody>
          <a:bodyPr vert="horz" lIns="72000" tIns="72000" rIns="72000" bIns="72000" rtlCol="0" anchor="ctr"/>
          <a:lstStyle>
            <a:lvl1pPr algn="l">
              <a:defRPr sz="700">
                <a:solidFill>
                  <a:schemeClr val="accent2"/>
                </a:solidFill>
              </a:defRPr>
            </a:lvl1pPr>
          </a:lstStyle>
          <a:p>
            <a:r>
              <a:rPr lang="fr-FR"/>
              <a:t>REF / AUTRES INFORMATIONS</a:t>
            </a:r>
            <a:endParaRPr lang="fr-CH" dirty="0"/>
          </a:p>
        </p:txBody>
      </p:sp>
      <p:sp>
        <p:nvSpPr>
          <p:cNvPr id="6" name="Espace réservé du numéro de diapositive 5">
            <a:extLst>
              <a:ext uri="{FF2B5EF4-FFF2-40B4-BE49-F238E27FC236}">
                <a16:creationId xmlns:a16="http://schemas.microsoft.com/office/drawing/2014/main" id="{59EF060F-AFCF-3A88-9C20-27BED4824FAA}"/>
              </a:ext>
            </a:extLst>
          </p:cNvPr>
          <p:cNvSpPr>
            <a:spLocks noGrp="1" noRot="1" noMove="1" noResize="1" noEditPoints="1" noAdjustHandles="1" noChangeArrowheads="1" noChangeShapeType="1"/>
          </p:cNvSpPr>
          <p:nvPr>
            <p:ph type="sldNum" sz="quarter" idx="4"/>
          </p:nvPr>
        </p:nvSpPr>
        <p:spPr>
          <a:xfrm>
            <a:off x="10872788" y="6356350"/>
            <a:ext cx="481012" cy="365125"/>
          </a:xfrm>
          <a:prstGeom prst="rect">
            <a:avLst/>
          </a:prstGeom>
        </p:spPr>
        <p:txBody>
          <a:bodyPr vert="horz" lIns="72000" tIns="72000" rIns="72000" bIns="72000" rtlCol="0" anchor="ctr"/>
          <a:lstStyle>
            <a:lvl1pPr algn="r">
              <a:defRPr sz="700">
                <a:solidFill>
                  <a:schemeClr val="accent2"/>
                </a:solidFill>
              </a:defRPr>
            </a:lvl1pPr>
          </a:lstStyle>
          <a:p>
            <a:fld id="{A87183BA-2EC3-41D8-AE0B-7117ABB84BF9}" type="slidenum">
              <a:rPr lang="fr-CH" smtClean="0"/>
              <a:pPr/>
              <a:t>‹N°›</a:t>
            </a:fld>
            <a:endParaRPr lang="fr-CH" dirty="0"/>
          </a:p>
        </p:txBody>
      </p:sp>
      <p:sp>
        <p:nvSpPr>
          <p:cNvPr id="5" name="Espace réservé du pied de page 4">
            <a:extLst>
              <a:ext uri="{FF2B5EF4-FFF2-40B4-BE49-F238E27FC236}">
                <a16:creationId xmlns:a16="http://schemas.microsoft.com/office/drawing/2014/main" id="{353A8AE3-0035-C824-6A63-C353A19DE193}"/>
              </a:ext>
            </a:extLst>
          </p:cNvPr>
          <p:cNvSpPr>
            <a:spLocks noGrp="1" noRot="1" noMove="1" noResize="1" noEditPoints="1" noAdjustHandles="1" noChangeArrowheads="1" noChangeShapeType="1"/>
          </p:cNvSpPr>
          <p:nvPr>
            <p:ph type="ftr" sz="quarter" idx="3"/>
          </p:nvPr>
        </p:nvSpPr>
        <p:spPr>
          <a:xfrm rot="16200000">
            <a:off x="-1794669" y="2528238"/>
            <a:ext cx="4572001" cy="365125"/>
          </a:xfrm>
          <a:prstGeom prst="rect">
            <a:avLst/>
          </a:prstGeom>
        </p:spPr>
        <p:txBody>
          <a:bodyPr vert="horz" lIns="91440" tIns="45720" rIns="91440" bIns="45720" rtlCol="0" anchor="ctr"/>
          <a:lstStyle>
            <a:lvl1pPr algn="ctr">
              <a:defRPr sz="1050" b="1">
                <a:solidFill>
                  <a:schemeClr val="bg1"/>
                </a:solidFill>
              </a:defRPr>
            </a:lvl1pPr>
          </a:lstStyle>
          <a:p>
            <a:r>
              <a:rPr lang="fr-FR"/>
              <a:t>ONGLET INSERTION &gt; BOUTON EN-TÊTE/PIED DE PAGE POUR INSÉRER LE TITRE DE LA PRÉSENTATION EN MAJUSCULES</a:t>
            </a:r>
            <a:endParaRPr lang="fr-CH" dirty="0"/>
          </a:p>
        </p:txBody>
      </p:sp>
      <p:sp>
        <p:nvSpPr>
          <p:cNvPr id="7" name="Espace réservé du titre 1">
            <a:extLst>
              <a:ext uri="{FF2B5EF4-FFF2-40B4-BE49-F238E27FC236}">
                <a16:creationId xmlns:a16="http://schemas.microsoft.com/office/drawing/2014/main" id="{A63B2EC1-CC92-A0AC-9789-2233FB68CA43}"/>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vert="horz" lIns="72000" tIns="72000" rIns="72000" bIns="72000" rtlCol="0" anchor="t">
            <a:noAutofit/>
          </a:bodyPr>
          <a:lstStyle/>
          <a:p>
            <a:r>
              <a:rPr lang="fr-FR" dirty="0"/>
              <a:t>Modifiez le style du titre</a:t>
            </a:r>
            <a:endParaRPr lang="fr-CH" dirty="0"/>
          </a:p>
        </p:txBody>
      </p:sp>
    </p:spTree>
    <p:extLst>
      <p:ext uri="{BB962C8B-B14F-4D97-AF65-F5344CB8AC3E}">
        <p14:creationId xmlns:p14="http://schemas.microsoft.com/office/powerpoint/2010/main" val="2245297490"/>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69875" indent="-269875" algn="l" defTabSz="914400" rtl="0" eaLnBrk="1" latinLnBrk="0" hangingPunct="1">
        <a:lnSpc>
          <a:spcPct val="90000"/>
        </a:lnSpc>
        <a:spcBef>
          <a:spcPts val="2000"/>
        </a:spcBef>
        <a:buSzPct val="105000"/>
        <a:buFont typeface="Wingdings" panose="05000000000000000000" pitchFamily="2" charset="2"/>
        <a:buChar char=""/>
        <a:defRPr sz="2200" kern="1200">
          <a:solidFill>
            <a:schemeClr val="tx1"/>
          </a:solidFill>
          <a:latin typeface="+mn-lt"/>
          <a:ea typeface="+mn-ea"/>
          <a:cs typeface="+mn-cs"/>
        </a:defRPr>
      </a:lvl1pPr>
      <a:lvl2pPr marL="450000" indent="-180000" algn="l" defTabSz="914400" rtl="0" eaLnBrk="1" latinLnBrk="0" hangingPunct="1">
        <a:lnSpc>
          <a:spcPct val="90000"/>
        </a:lnSpc>
        <a:spcBef>
          <a:spcPts val="700"/>
        </a:spcBef>
        <a:buSzPct val="105000"/>
        <a:buFont typeface="Arial" panose="020B0604020202020204" pitchFamily="34" charset="0"/>
        <a:buChar char="•"/>
        <a:defRPr sz="2000" kern="1200">
          <a:solidFill>
            <a:schemeClr val="tx1"/>
          </a:solidFill>
          <a:latin typeface="+mn-lt"/>
          <a:ea typeface="+mn-ea"/>
          <a:cs typeface="+mn-cs"/>
        </a:defRPr>
      </a:lvl2pPr>
      <a:lvl3pPr marL="630000" indent="-180000" algn="l" defTabSz="914400" rtl="0" eaLnBrk="1" latinLnBrk="0" hangingPunct="1">
        <a:lnSpc>
          <a:spcPct val="90000"/>
        </a:lnSpc>
        <a:spcBef>
          <a:spcPts val="500"/>
        </a:spcBef>
        <a:buFont typeface="Arial" panose="020B0604020202020204" pitchFamily="34" charset="0"/>
        <a:buChar char="−"/>
        <a:defRPr lang="fr-CH" sz="1600" kern="1200" dirty="0" smtClean="0">
          <a:solidFill>
            <a:schemeClr val="tx1"/>
          </a:solidFill>
          <a:latin typeface="+mn-lt"/>
          <a:ea typeface="+mn-ea"/>
          <a:cs typeface="+mn-cs"/>
        </a:defRPr>
      </a:lvl3pPr>
      <a:lvl4pPr marL="630000" indent="-1800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630000" indent="-1800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151">
          <p15:clr>
            <a:srgbClr val="F26B43"/>
          </p15:clr>
        </p15:guide>
        <p15:guide id="5" orient="horz" pos="3884">
          <p15:clr>
            <a:srgbClr val="F26B43"/>
          </p15:clr>
        </p15:guide>
        <p15:guide id="6" orient="horz" pos="1434"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DB0F6A9-97DE-231F-7186-B18D82A037FC}"/>
              </a:ext>
            </a:extLst>
          </p:cNvPr>
          <p:cNvSpPr>
            <a:spLocks noGrp="1" noRot="1" noMove="1" noResize="1" noEditPoints="1" noAdjustHandles="1" noChangeArrowheads="1" noChangeShapeType="1"/>
          </p:cNvSpPr>
          <p:nvPr>
            <p:ph type="body" idx="1"/>
          </p:nvPr>
        </p:nvSpPr>
        <p:spPr>
          <a:xfrm>
            <a:off x="2388637" y="2276475"/>
            <a:ext cx="8965162" cy="3889375"/>
          </a:xfrm>
          <a:prstGeom prst="rect">
            <a:avLst/>
          </a:prstGeom>
        </p:spPr>
        <p:txBody>
          <a:bodyPr vert="horz" lIns="72000" tIns="72000" rIns="72000" bIns="72000" rtlCol="0">
            <a:noAutofit/>
          </a:bodyPr>
          <a:lstStyle/>
          <a:p>
            <a:pPr lvl="0"/>
            <a:r>
              <a:rPr lang="fr-FR" dirty="0"/>
              <a:t>Cliquez pour modifier les styles du texte du masque</a:t>
            </a:r>
          </a:p>
          <a:p>
            <a:pPr lvl="1"/>
            <a:r>
              <a:rPr lang="fr-FR" dirty="0"/>
              <a:t>Deuxième niveau</a:t>
            </a:r>
          </a:p>
          <a:p>
            <a:pPr lvl="2"/>
            <a:r>
              <a:rPr lang="fr-FR" dirty="0"/>
              <a:t>Troisième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Quatrième niveau</a:t>
            </a:r>
          </a:p>
          <a:p>
            <a:pPr marL="630000" lvl="2" indent="-180000" algn="l" defTabSz="914400" rtl="0" eaLnBrk="1" latinLnBrk="0" hangingPunct="1">
              <a:lnSpc>
                <a:spcPct val="90000"/>
              </a:lnSpc>
              <a:spcBef>
                <a:spcPts val="500"/>
              </a:spcBef>
              <a:buFont typeface="Arial" panose="020B0604020202020204" pitchFamily="34" charset="0"/>
              <a:buChar char="−"/>
            </a:pPr>
            <a:r>
              <a:rPr lang="fr-FR" dirty="0"/>
              <a:t>Cinquième niveau</a:t>
            </a:r>
            <a:endParaRPr lang="fr-CH" dirty="0"/>
          </a:p>
        </p:txBody>
      </p:sp>
      <p:sp>
        <p:nvSpPr>
          <p:cNvPr id="4" name="Espace réservé de la date 3">
            <a:extLst>
              <a:ext uri="{FF2B5EF4-FFF2-40B4-BE49-F238E27FC236}">
                <a16:creationId xmlns:a16="http://schemas.microsoft.com/office/drawing/2014/main" id="{CC0EE985-FF52-698A-205B-3281316B44F8}"/>
              </a:ext>
            </a:extLst>
          </p:cNvPr>
          <p:cNvSpPr>
            <a:spLocks noGrp="1" noRot="1" noMove="1" noResize="1" noEditPoints="1" noAdjustHandles="1" noChangeArrowheads="1" noChangeShapeType="1"/>
          </p:cNvSpPr>
          <p:nvPr>
            <p:ph type="dt" sz="half" idx="2"/>
          </p:nvPr>
        </p:nvSpPr>
        <p:spPr>
          <a:xfrm>
            <a:off x="1638299" y="6356350"/>
            <a:ext cx="3457575" cy="365125"/>
          </a:xfrm>
          <a:prstGeom prst="rect">
            <a:avLst/>
          </a:prstGeom>
        </p:spPr>
        <p:txBody>
          <a:bodyPr vert="horz" lIns="72000" tIns="72000" rIns="72000" bIns="72000" rtlCol="0" anchor="ctr"/>
          <a:lstStyle>
            <a:lvl1pPr algn="l">
              <a:defRPr sz="700">
                <a:solidFill>
                  <a:schemeClr val="accent1"/>
                </a:solidFill>
              </a:defRPr>
            </a:lvl1pPr>
          </a:lstStyle>
          <a:p>
            <a:r>
              <a:rPr lang="fr-FR"/>
              <a:t>REF / AUTRES INFORMATIONS</a:t>
            </a:r>
            <a:endParaRPr lang="fr-CH" dirty="0"/>
          </a:p>
        </p:txBody>
      </p:sp>
      <p:sp>
        <p:nvSpPr>
          <p:cNvPr id="6" name="Espace réservé du numéro de diapositive 5">
            <a:extLst>
              <a:ext uri="{FF2B5EF4-FFF2-40B4-BE49-F238E27FC236}">
                <a16:creationId xmlns:a16="http://schemas.microsoft.com/office/drawing/2014/main" id="{59EF060F-AFCF-3A88-9C20-27BED4824FAA}"/>
              </a:ext>
            </a:extLst>
          </p:cNvPr>
          <p:cNvSpPr>
            <a:spLocks noGrp="1" noRot="1" noMove="1" noResize="1" noEditPoints="1" noAdjustHandles="1" noChangeArrowheads="1" noChangeShapeType="1"/>
          </p:cNvSpPr>
          <p:nvPr>
            <p:ph type="sldNum" sz="quarter" idx="4"/>
          </p:nvPr>
        </p:nvSpPr>
        <p:spPr>
          <a:xfrm>
            <a:off x="10872788" y="6356350"/>
            <a:ext cx="481012" cy="365125"/>
          </a:xfrm>
          <a:prstGeom prst="rect">
            <a:avLst/>
          </a:prstGeom>
        </p:spPr>
        <p:txBody>
          <a:bodyPr vert="horz" lIns="72000" tIns="72000" rIns="72000" bIns="72000" rtlCol="0" anchor="ctr"/>
          <a:lstStyle>
            <a:lvl1pPr algn="r">
              <a:defRPr sz="700">
                <a:solidFill>
                  <a:schemeClr val="accent1"/>
                </a:solidFill>
              </a:defRPr>
            </a:lvl1pPr>
          </a:lstStyle>
          <a:p>
            <a:fld id="{A87183BA-2EC3-41D8-AE0B-7117ABB84BF9}" type="slidenum">
              <a:rPr lang="fr-CH" smtClean="0"/>
              <a:pPr/>
              <a:t>‹N°›</a:t>
            </a:fld>
            <a:endParaRPr lang="fr-CH"/>
          </a:p>
        </p:txBody>
      </p:sp>
      <p:sp>
        <p:nvSpPr>
          <p:cNvPr id="5" name="Espace réservé du pied de page 4">
            <a:extLst>
              <a:ext uri="{FF2B5EF4-FFF2-40B4-BE49-F238E27FC236}">
                <a16:creationId xmlns:a16="http://schemas.microsoft.com/office/drawing/2014/main" id="{353A8AE3-0035-C824-6A63-C353A19DE193}"/>
              </a:ext>
            </a:extLst>
          </p:cNvPr>
          <p:cNvSpPr>
            <a:spLocks noGrp="1" noRot="1" noMove="1" noResize="1" noEditPoints="1" noAdjustHandles="1" noChangeArrowheads="1" noChangeShapeType="1"/>
          </p:cNvSpPr>
          <p:nvPr>
            <p:ph type="ftr" sz="quarter" idx="3"/>
          </p:nvPr>
        </p:nvSpPr>
        <p:spPr>
          <a:xfrm rot="16200000">
            <a:off x="-1794669" y="2528238"/>
            <a:ext cx="4572001" cy="365125"/>
          </a:xfrm>
          <a:prstGeom prst="rect">
            <a:avLst/>
          </a:prstGeom>
        </p:spPr>
        <p:txBody>
          <a:bodyPr vert="horz" lIns="91440" tIns="45720" rIns="91440" bIns="45720" rtlCol="0" anchor="ctr"/>
          <a:lstStyle>
            <a:lvl1pPr algn="ctr">
              <a:defRPr sz="1050" b="1">
                <a:solidFill>
                  <a:schemeClr val="bg1"/>
                </a:solidFill>
              </a:defRPr>
            </a:lvl1pPr>
          </a:lstStyle>
          <a:p>
            <a:r>
              <a:rPr lang="fr-FR"/>
              <a:t>ONGLET INSERTION &gt; BOUTON EN-TÊTE/PIED DE PAGE POUR INSÉRER LE TITRE DE LA PRÉSENTATION EN MAJUSCULES</a:t>
            </a:r>
            <a:endParaRPr lang="fr-CH" dirty="0"/>
          </a:p>
        </p:txBody>
      </p:sp>
      <p:sp>
        <p:nvSpPr>
          <p:cNvPr id="7" name="Espace réservé du titre 1">
            <a:extLst>
              <a:ext uri="{FF2B5EF4-FFF2-40B4-BE49-F238E27FC236}">
                <a16:creationId xmlns:a16="http://schemas.microsoft.com/office/drawing/2014/main" id="{4161A3BC-38E8-F457-CC3F-2D7EB6C6A015}"/>
              </a:ext>
            </a:extLst>
          </p:cNvPr>
          <p:cNvSpPr>
            <a:spLocks noGrp="1" noRot="1" noMove="1" noResize="1" noEditPoints="1" noAdjustHandles="1" noChangeArrowheads="1" noChangeShapeType="1"/>
          </p:cNvSpPr>
          <p:nvPr>
            <p:ph type="title"/>
          </p:nvPr>
        </p:nvSpPr>
        <p:spPr>
          <a:xfrm>
            <a:off x="1676400" y="964048"/>
            <a:ext cx="9677400" cy="1312427"/>
          </a:xfrm>
          <a:prstGeom prst="rect">
            <a:avLst/>
          </a:prstGeom>
        </p:spPr>
        <p:txBody>
          <a:bodyPr vert="horz" lIns="72000" tIns="72000" rIns="72000" bIns="72000" rtlCol="0" anchor="t">
            <a:noAutofit/>
          </a:bodyPr>
          <a:lstStyle/>
          <a:p>
            <a:r>
              <a:rPr lang="fr-FR" dirty="0"/>
              <a:t>Modifiez le style du titre</a:t>
            </a:r>
            <a:endParaRPr lang="fr-CH" dirty="0"/>
          </a:p>
        </p:txBody>
      </p:sp>
    </p:spTree>
    <p:extLst>
      <p:ext uri="{BB962C8B-B14F-4D97-AF65-F5344CB8AC3E}">
        <p14:creationId xmlns:p14="http://schemas.microsoft.com/office/powerpoint/2010/main" val="2526403847"/>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69875" indent="-269875" algn="l" defTabSz="914400" rtl="0" eaLnBrk="1" latinLnBrk="0" hangingPunct="1">
        <a:lnSpc>
          <a:spcPct val="90000"/>
        </a:lnSpc>
        <a:spcBef>
          <a:spcPts val="2000"/>
        </a:spcBef>
        <a:buSzPct val="105000"/>
        <a:buFont typeface="Wingdings" panose="05000000000000000000" pitchFamily="2" charset="2"/>
        <a:buChar char=""/>
        <a:defRPr sz="2200" kern="1200">
          <a:solidFill>
            <a:schemeClr val="tx1"/>
          </a:solidFill>
          <a:latin typeface="+mn-lt"/>
          <a:ea typeface="+mn-ea"/>
          <a:cs typeface="+mn-cs"/>
        </a:defRPr>
      </a:lvl1pPr>
      <a:lvl2pPr marL="450000" indent="-180000" algn="l" defTabSz="914400" rtl="0" eaLnBrk="1" latinLnBrk="0" hangingPunct="1">
        <a:lnSpc>
          <a:spcPct val="90000"/>
        </a:lnSpc>
        <a:spcBef>
          <a:spcPts val="700"/>
        </a:spcBef>
        <a:buSzPct val="105000"/>
        <a:buFont typeface="Arial" panose="020B0604020202020204" pitchFamily="34" charset="0"/>
        <a:buChar char="•"/>
        <a:defRPr sz="2000" kern="1200">
          <a:solidFill>
            <a:schemeClr val="tx1"/>
          </a:solidFill>
          <a:latin typeface="+mn-lt"/>
          <a:ea typeface="+mn-ea"/>
          <a:cs typeface="+mn-cs"/>
        </a:defRPr>
      </a:lvl2pPr>
      <a:lvl3pPr marL="630000" indent="-180000" algn="l" defTabSz="914400" rtl="0" eaLnBrk="1" latinLnBrk="0" hangingPunct="1">
        <a:lnSpc>
          <a:spcPct val="90000"/>
        </a:lnSpc>
        <a:spcBef>
          <a:spcPts val="500"/>
        </a:spcBef>
        <a:buFont typeface="Arial" panose="020B0604020202020204" pitchFamily="34" charset="0"/>
        <a:buChar char="−"/>
        <a:defRPr lang="fr-CH" sz="1600" kern="1200" dirty="0" smtClean="0">
          <a:solidFill>
            <a:schemeClr val="tx1"/>
          </a:solidFill>
          <a:latin typeface="+mn-lt"/>
          <a:ea typeface="+mn-ea"/>
          <a:cs typeface="+mn-cs"/>
        </a:defRPr>
      </a:lvl3pPr>
      <a:lvl4pPr marL="630000" indent="-1800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630000" indent="-1800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151">
          <p15:clr>
            <a:srgbClr val="F26B43"/>
          </p15:clr>
        </p15:guide>
        <p15:guide id="5" orient="horz" pos="3884">
          <p15:clr>
            <a:srgbClr val="F26B43"/>
          </p15:clr>
        </p15:guide>
        <p15:guide id="6" orient="horz" pos="143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sois-prudent.ch/"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7259F88C-715A-A8A2-82BF-B5B20916E7A1}"/>
              </a:ext>
            </a:extLst>
          </p:cNvPr>
          <p:cNvSpPr>
            <a:spLocks noGrp="1"/>
          </p:cNvSpPr>
          <p:nvPr>
            <p:ph type="sldNum" sz="quarter" idx="4"/>
          </p:nvPr>
        </p:nvSpPr>
        <p:spPr>
          <a:xfrm>
            <a:off x="11520000" y="6300000"/>
            <a:ext cx="481012" cy="365125"/>
          </a:xfrm>
        </p:spPr>
        <p:txBody>
          <a:bodyPr/>
          <a:lstStyle/>
          <a:p>
            <a:fld id="{A87183BA-2EC3-41D8-AE0B-7117ABB84BF9}" type="slidenum">
              <a:rPr lang="fr-CH" sz="1200" b="1" smtClean="0">
                <a:solidFill>
                  <a:schemeClr val="bg1"/>
                </a:solidFill>
              </a:rPr>
              <a:pPr/>
              <a:t>1</a:t>
            </a:fld>
            <a:endParaRPr lang="fr-CH" sz="1200" b="1" dirty="0">
              <a:solidFill>
                <a:schemeClr val="bg1"/>
              </a:solidFill>
            </a:endParaRPr>
          </a:p>
        </p:txBody>
      </p:sp>
      <p:pic>
        <p:nvPicPr>
          <p:cNvPr id="5" name="Image 2">
            <a:extLst>
              <a:ext uri="{FF2B5EF4-FFF2-40B4-BE49-F238E27FC236}">
                <a16:creationId xmlns:a16="http://schemas.microsoft.com/office/drawing/2014/main" id="{39B4CC95-8A98-6D23-87E4-C155013479B0}"/>
              </a:ext>
            </a:extLst>
          </p:cNvPr>
          <p:cNvPicPr>
            <a:picLocks noChangeAspect="1"/>
          </p:cNvPicPr>
          <p:nvPr/>
        </p:nvPicPr>
        <p:blipFill>
          <a:blip r:embed="rId3">
            <a:extLst>
              <a:ext uri="{28A0092B-C50C-407E-A947-70E740481C1C}">
                <a14:useLocalDpi xmlns:a14="http://schemas.microsoft.com/office/drawing/2010/main" val="0"/>
              </a:ext>
            </a:extLst>
          </a:blip>
          <a:srcRect t="15054" b="929"/>
          <a:stretch>
            <a:fillRect/>
          </a:stretch>
        </p:blipFill>
        <p:spPr bwMode="auto">
          <a:xfrm>
            <a:off x="3839866" y="0"/>
            <a:ext cx="5148263" cy="436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ous-titre 2">
            <a:extLst>
              <a:ext uri="{FF2B5EF4-FFF2-40B4-BE49-F238E27FC236}">
                <a16:creationId xmlns:a16="http://schemas.microsoft.com/office/drawing/2014/main" id="{66BDDB0A-A7EC-AC24-4067-349AEC0D32BD}"/>
              </a:ext>
            </a:extLst>
          </p:cNvPr>
          <p:cNvSpPr txBox="1">
            <a:spLocks/>
          </p:cNvSpPr>
          <p:nvPr/>
        </p:nvSpPr>
        <p:spPr>
          <a:xfrm>
            <a:off x="1705294" y="4530128"/>
            <a:ext cx="9477368" cy="1196975"/>
          </a:xfrm>
          <a:prstGeom prst="rect">
            <a:avLst/>
          </a:prstGeom>
        </p:spPr>
        <p:txBody>
          <a:bodyPr vert="horz" lIns="72000" tIns="72000" rIns="72000" bIns="72000" rtlCol="0">
            <a:normAutofit/>
          </a:bodyPr>
          <a:lstStyle>
            <a:lvl1pPr marL="269875" indent="-269875" algn="l" defTabSz="914400" rtl="0" eaLnBrk="1" latinLnBrk="0" hangingPunct="1">
              <a:lnSpc>
                <a:spcPct val="90000"/>
              </a:lnSpc>
              <a:spcBef>
                <a:spcPts val="2000"/>
              </a:spcBef>
              <a:buSzPct val="105000"/>
              <a:buFont typeface="Wingdings" panose="05000000000000000000" pitchFamily="2" charset="2"/>
              <a:buChar char=""/>
              <a:defRPr sz="2200" kern="1200">
                <a:solidFill>
                  <a:schemeClr val="bg1"/>
                </a:solidFill>
                <a:latin typeface="+mn-lt"/>
                <a:ea typeface="+mn-ea"/>
                <a:cs typeface="+mn-cs"/>
              </a:defRPr>
            </a:lvl1pPr>
            <a:lvl2pPr marL="450000" indent="-180000" algn="l" defTabSz="914400" rtl="0" eaLnBrk="1" latinLnBrk="0" hangingPunct="1">
              <a:lnSpc>
                <a:spcPct val="90000"/>
              </a:lnSpc>
              <a:spcBef>
                <a:spcPts val="700"/>
              </a:spcBef>
              <a:buSzPct val="105000"/>
              <a:buFont typeface="Arial" panose="020B0604020202020204" pitchFamily="34" charset="0"/>
              <a:buChar char="•"/>
              <a:defRPr sz="2000" kern="1200">
                <a:solidFill>
                  <a:schemeClr val="bg1"/>
                </a:solidFill>
                <a:latin typeface="+mn-lt"/>
                <a:ea typeface="+mn-ea"/>
                <a:cs typeface="+mn-cs"/>
              </a:defRPr>
            </a:lvl2pPr>
            <a:lvl3pPr marL="630000" indent="-180000" algn="l" defTabSz="914400" rtl="0" eaLnBrk="1" latinLnBrk="0" hangingPunct="1">
              <a:lnSpc>
                <a:spcPct val="90000"/>
              </a:lnSpc>
              <a:spcBef>
                <a:spcPts val="500"/>
              </a:spcBef>
              <a:buFont typeface="Arial" panose="020B0604020202020204" pitchFamily="34" charset="0"/>
              <a:buChar char="−"/>
              <a:defRPr lang="fr-CH" sz="1600" kern="1200" dirty="0" smtClean="0">
                <a:solidFill>
                  <a:schemeClr val="bg1"/>
                </a:solidFill>
                <a:latin typeface="+mn-lt"/>
                <a:ea typeface="+mn-ea"/>
                <a:cs typeface="+mn-cs"/>
              </a:defRPr>
            </a:lvl3pPr>
            <a:lvl4pPr marL="630000" indent="-1800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630000" indent="-1800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fr-CH" altLang="fr-FR" sz="4400" dirty="0"/>
              <a:t>Soirée d’information aux parents </a:t>
            </a:r>
          </a:p>
          <a:p>
            <a:pPr algn="ctr">
              <a:defRPr/>
            </a:pPr>
            <a:endParaRPr lang="fr-CH" altLang="fr-FR" dirty="0"/>
          </a:p>
        </p:txBody>
      </p:sp>
      <p:pic>
        <p:nvPicPr>
          <p:cNvPr id="9" name="Image 3">
            <a:extLst>
              <a:ext uri="{FF2B5EF4-FFF2-40B4-BE49-F238E27FC236}">
                <a16:creationId xmlns:a16="http://schemas.microsoft.com/office/drawing/2014/main" id="{0ABF4D05-07E8-82C9-A263-C4F218D651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493" y="4978124"/>
            <a:ext cx="1788825" cy="1798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extLst>
              <a:ext uri="{FF2B5EF4-FFF2-40B4-BE49-F238E27FC236}">
                <a16:creationId xmlns:a16="http://schemas.microsoft.com/office/drawing/2014/main" id="{8625FA71-8F35-1EEE-D4B1-5A2244CB1CAB}"/>
              </a:ext>
            </a:extLst>
          </p:cNvPr>
          <p:cNvPicPr>
            <a:picLocks noChangeAspect="1"/>
          </p:cNvPicPr>
          <p:nvPr/>
        </p:nvPicPr>
        <p:blipFill>
          <a:blip r:embed="rId5"/>
          <a:stretch>
            <a:fillRect/>
          </a:stretch>
        </p:blipFill>
        <p:spPr>
          <a:xfrm>
            <a:off x="7502933" y="6042645"/>
            <a:ext cx="4257573" cy="584775"/>
          </a:xfrm>
          <a:prstGeom prst="rect">
            <a:avLst/>
          </a:prstGeom>
        </p:spPr>
      </p:pic>
    </p:spTree>
    <p:extLst>
      <p:ext uri="{BB962C8B-B14F-4D97-AF65-F5344CB8AC3E}">
        <p14:creationId xmlns:p14="http://schemas.microsoft.com/office/powerpoint/2010/main" val="1909596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2</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1679605" y="1359640"/>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sp>
        <p:nvSpPr>
          <p:cNvPr id="4" name="ZoneTexte 3">
            <a:extLst>
              <a:ext uri="{FF2B5EF4-FFF2-40B4-BE49-F238E27FC236}">
                <a16:creationId xmlns:a16="http://schemas.microsoft.com/office/drawing/2014/main" id="{C963E237-33A8-A59E-B541-A37A840F00A0}"/>
              </a:ext>
            </a:extLst>
          </p:cNvPr>
          <p:cNvSpPr txBox="1"/>
          <p:nvPr/>
        </p:nvSpPr>
        <p:spPr>
          <a:xfrm>
            <a:off x="1142822" y="1805041"/>
            <a:ext cx="10257257" cy="646331"/>
          </a:xfrm>
          <a:prstGeom prst="rect">
            <a:avLst/>
          </a:prstGeom>
          <a:noFill/>
        </p:spPr>
        <p:txBody>
          <a:bodyPr wrap="square" rtlCol="0">
            <a:spAutoFit/>
          </a:bodyPr>
          <a:lstStyle/>
          <a:p>
            <a:endParaRPr lang="fr-CH" dirty="0"/>
          </a:p>
          <a:p>
            <a:r>
              <a:rPr lang="fr-CH" dirty="0"/>
              <a:t>	</a:t>
            </a:r>
          </a:p>
        </p:txBody>
      </p:sp>
      <p:pic>
        <p:nvPicPr>
          <p:cNvPr id="9" name="Image 8">
            <a:extLst>
              <a:ext uri="{FF2B5EF4-FFF2-40B4-BE49-F238E27FC236}">
                <a16:creationId xmlns:a16="http://schemas.microsoft.com/office/drawing/2014/main" id="{80CD2649-E75C-52BB-8B88-C852325230E5}"/>
              </a:ext>
            </a:extLst>
          </p:cNvPr>
          <p:cNvPicPr>
            <a:picLocks noChangeAspect="1"/>
          </p:cNvPicPr>
          <p:nvPr/>
        </p:nvPicPr>
        <p:blipFill>
          <a:blip r:embed="rId3">
            <a:clrChange>
              <a:clrFrom>
                <a:srgbClr val="F5F5F5"/>
              </a:clrFrom>
              <a:clrTo>
                <a:srgbClr val="F5F5F5">
                  <a:alpha val="0"/>
                </a:srgbClr>
              </a:clrTo>
            </a:clrChange>
          </a:blip>
          <a:stretch>
            <a:fillRect/>
          </a:stretch>
        </p:blipFill>
        <p:spPr>
          <a:xfrm>
            <a:off x="1010200" y="1682805"/>
            <a:ext cx="6739957" cy="4788681"/>
          </a:xfrm>
          <a:prstGeom prst="rect">
            <a:avLst/>
          </a:prstGeom>
        </p:spPr>
      </p:pic>
      <p:grpSp>
        <p:nvGrpSpPr>
          <p:cNvPr id="11" name="Groupe 10">
            <a:extLst>
              <a:ext uri="{FF2B5EF4-FFF2-40B4-BE49-F238E27FC236}">
                <a16:creationId xmlns:a16="http://schemas.microsoft.com/office/drawing/2014/main" id="{E0E59C1F-62C2-1387-C2AC-1378AFFD6793}"/>
              </a:ext>
            </a:extLst>
          </p:cNvPr>
          <p:cNvGrpSpPr/>
          <p:nvPr/>
        </p:nvGrpSpPr>
        <p:grpSpPr>
          <a:xfrm>
            <a:off x="8648376" y="688988"/>
            <a:ext cx="3025473" cy="445344"/>
            <a:chOff x="8062781" y="3311706"/>
            <a:chExt cx="3025473" cy="445344"/>
          </a:xfrm>
        </p:grpSpPr>
        <p:sp>
          <p:nvSpPr>
            <p:cNvPr id="12" name="Rectangle : coins arrondis 11">
              <a:extLst>
                <a:ext uri="{FF2B5EF4-FFF2-40B4-BE49-F238E27FC236}">
                  <a16:creationId xmlns:a16="http://schemas.microsoft.com/office/drawing/2014/main" id="{D7654661-7B73-5F3D-8CCB-9C61DDCF40B7}"/>
                </a:ext>
              </a:extLst>
            </p:cNvPr>
            <p:cNvSpPr/>
            <p:nvPr/>
          </p:nvSpPr>
          <p:spPr>
            <a:xfrm>
              <a:off x="8062781" y="3311706"/>
              <a:ext cx="3025473" cy="445344"/>
            </a:xfrm>
            <a:prstGeom prst="roundRect">
              <a:avLst/>
            </a:prstGeom>
            <a:solidFill>
              <a:srgbClr val="2DAF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3" name="ZoneTexte 12">
              <a:extLst>
                <a:ext uri="{FF2B5EF4-FFF2-40B4-BE49-F238E27FC236}">
                  <a16:creationId xmlns:a16="http://schemas.microsoft.com/office/drawing/2014/main" id="{F6EEDCAF-5BF9-2990-B1FE-F386649E0A4C}"/>
                </a:ext>
              </a:extLst>
            </p:cNvPr>
            <p:cNvSpPr txBox="1"/>
            <p:nvPr/>
          </p:nvSpPr>
          <p:spPr>
            <a:xfrm>
              <a:off x="8062781" y="3334323"/>
              <a:ext cx="3025473" cy="400110"/>
            </a:xfrm>
            <a:prstGeom prst="rect">
              <a:avLst/>
            </a:prstGeom>
            <a:noFill/>
            <a:ln>
              <a:noFill/>
            </a:ln>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fr-FR" sz="2000" dirty="0">
                  <a:latin typeface="Congenial Black" panose="02000503040000020004" pitchFamily="2" charset="0"/>
                </a:rPr>
                <a:t>www.sois-prudent.ch</a:t>
              </a:r>
              <a:endParaRPr lang="fr-CH" sz="2000" dirty="0">
                <a:latin typeface="Congenial Black" panose="02000503040000020004" pitchFamily="2" charset="0"/>
              </a:endParaRPr>
            </a:p>
          </p:txBody>
        </p:sp>
      </p:grpSp>
      <p:sp>
        <p:nvSpPr>
          <p:cNvPr id="17" name="ZoneTexte 16">
            <a:extLst>
              <a:ext uri="{FF2B5EF4-FFF2-40B4-BE49-F238E27FC236}">
                <a16:creationId xmlns:a16="http://schemas.microsoft.com/office/drawing/2014/main" id="{0EB05DF5-7BFE-F3C0-BB58-41C9C7371D22}"/>
              </a:ext>
            </a:extLst>
          </p:cNvPr>
          <p:cNvSpPr txBox="1"/>
          <p:nvPr/>
        </p:nvSpPr>
        <p:spPr>
          <a:xfrm>
            <a:off x="4891755" y="1520786"/>
            <a:ext cx="6640946" cy="707886"/>
          </a:xfrm>
          <a:prstGeom prst="rect">
            <a:avLst/>
          </a:prstGeom>
          <a:noFill/>
        </p:spPr>
        <p:txBody>
          <a:bodyPr wrap="square" rtlCol="0">
            <a:spAutoFit/>
          </a:bodyPr>
          <a:lstStyle/>
          <a:p>
            <a:pPr algn="r"/>
            <a:r>
              <a:rPr lang="fr-FR" sz="2000" dirty="0">
                <a:latin typeface="Congenial" panose="020B0604020202020204" pitchFamily="2" charset="0"/>
              </a:rPr>
              <a:t>Soirée d’information aux parents</a:t>
            </a:r>
          </a:p>
          <a:p>
            <a:pPr algn="r"/>
            <a:r>
              <a:rPr lang="fr-FR" sz="2000" dirty="0">
                <a:latin typeface="Congenial" panose="020B0604020202020204" pitchFamily="2" charset="0"/>
              </a:rPr>
              <a:t>Conseils régionaux de prévention et de sécurité (CRPS)</a:t>
            </a:r>
            <a:endParaRPr lang="fr-CH" sz="2000" dirty="0">
              <a:latin typeface="Congenial" panose="020B0604020202020204" pitchFamily="2" charset="0"/>
            </a:endParaRPr>
          </a:p>
        </p:txBody>
      </p:sp>
      <p:pic>
        <p:nvPicPr>
          <p:cNvPr id="18" name="Image 17">
            <a:extLst>
              <a:ext uri="{FF2B5EF4-FFF2-40B4-BE49-F238E27FC236}">
                <a16:creationId xmlns:a16="http://schemas.microsoft.com/office/drawing/2014/main" id="{5A7D2683-0727-5B35-63E1-56B648A0B604}"/>
              </a:ext>
            </a:extLst>
          </p:cNvPr>
          <p:cNvPicPr>
            <a:picLocks noChangeAspect="1"/>
          </p:cNvPicPr>
          <p:nvPr/>
        </p:nvPicPr>
        <p:blipFill>
          <a:blip r:embed="rId4"/>
          <a:stretch>
            <a:fillRect/>
          </a:stretch>
        </p:blipFill>
        <p:spPr>
          <a:xfrm>
            <a:off x="8942500" y="3030312"/>
            <a:ext cx="947907" cy="3115993"/>
          </a:xfrm>
          <a:prstGeom prst="rect">
            <a:avLst/>
          </a:prstGeom>
        </p:spPr>
      </p:pic>
      <p:pic>
        <p:nvPicPr>
          <p:cNvPr id="19" name="Image 18">
            <a:extLst>
              <a:ext uri="{FF2B5EF4-FFF2-40B4-BE49-F238E27FC236}">
                <a16:creationId xmlns:a16="http://schemas.microsoft.com/office/drawing/2014/main" id="{A733560D-E7A2-2314-50EC-A18E33FD2134}"/>
              </a:ext>
            </a:extLst>
          </p:cNvPr>
          <p:cNvPicPr>
            <a:picLocks noChangeAspect="1"/>
          </p:cNvPicPr>
          <p:nvPr/>
        </p:nvPicPr>
        <p:blipFill>
          <a:blip r:embed="rId5"/>
          <a:stretch>
            <a:fillRect/>
          </a:stretch>
        </p:blipFill>
        <p:spPr>
          <a:xfrm>
            <a:off x="10057884" y="2588167"/>
            <a:ext cx="1024866" cy="4000282"/>
          </a:xfrm>
          <a:prstGeom prst="rect">
            <a:avLst/>
          </a:prstGeom>
        </p:spPr>
      </p:pic>
    </p:spTree>
    <p:extLst>
      <p:ext uri="{BB962C8B-B14F-4D97-AF65-F5344CB8AC3E}">
        <p14:creationId xmlns:p14="http://schemas.microsoft.com/office/powerpoint/2010/main" val="3233788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3</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1679605" y="1359640"/>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sp>
        <p:nvSpPr>
          <p:cNvPr id="4" name="ZoneTexte 3">
            <a:extLst>
              <a:ext uri="{FF2B5EF4-FFF2-40B4-BE49-F238E27FC236}">
                <a16:creationId xmlns:a16="http://schemas.microsoft.com/office/drawing/2014/main" id="{C963E237-33A8-A59E-B541-A37A840F00A0}"/>
              </a:ext>
            </a:extLst>
          </p:cNvPr>
          <p:cNvSpPr txBox="1"/>
          <p:nvPr/>
        </p:nvSpPr>
        <p:spPr>
          <a:xfrm>
            <a:off x="1142822" y="1805041"/>
            <a:ext cx="10257257" cy="646331"/>
          </a:xfrm>
          <a:prstGeom prst="rect">
            <a:avLst/>
          </a:prstGeom>
          <a:noFill/>
        </p:spPr>
        <p:txBody>
          <a:bodyPr wrap="square" rtlCol="0">
            <a:spAutoFit/>
          </a:bodyPr>
          <a:lstStyle/>
          <a:p>
            <a:endParaRPr lang="fr-CH" dirty="0"/>
          </a:p>
          <a:p>
            <a:r>
              <a:rPr lang="fr-CH" dirty="0"/>
              <a:t>	</a:t>
            </a:r>
          </a:p>
        </p:txBody>
      </p:sp>
      <p:grpSp>
        <p:nvGrpSpPr>
          <p:cNvPr id="2" name="Groupe 1">
            <a:extLst>
              <a:ext uri="{FF2B5EF4-FFF2-40B4-BE49-F238E27FC236}">
                <a16:creationId xmlns:a16="http://schemas.microsoft.com/office/drawing/2014/main" id="{46301A89-1733-C03F-23FD-AE742B359A67}"/>
              </a:ext>
            </a:extLst>
          </p:cNvPr>
          <p:cNvGrpSpPr>
            <a:grpSpLocks noChangeAspect="1"/>
          </p:cNvGrpSpPr>
          <p:nvPr/>
        </p:nvGrpSpPr>
        <p:grpSpPr>
          <a:xfrm>
            <a:off x="1244820" y="625413"/>
            <a:ext cx="5840687" cy="4872947"/>
            <a:chOff x="151947" y="309184"/>
            <a:chExt cx="4686972" cy="3910391"/>
          </a:xfrm>
        </p:grpSpPr>
        <p:pic>
          <p:nvPicPr>
            <p:cNvPr id="3" name="Image 2">
              <a:extLst>
                <a:ext uri="{FF2B5EF4-FFF2-40B4-BE49-F238E27FC236}">
                  <a16:creationId xmlns:a16="http://schemas.microsoft.com/office/drawing/2014/main" id="{B63D31A5-51BC-0A8E-E0BE-D2C4B03CFEE6}"/>
                </a:ext>
              </a:extLst>
            </p:cNvPr>
            <p:cNvPicPr>
              <a:picLocks noChangeAspect="1"/>
            </p:cNvPicPr>
            <p:nvPr/>
          </p:nvPicPr>
          <p:blipFill>
            <a:blip r:embed="rId3">
              <a:clrChange>
                <a:clrFrom>
                  <a:srgbClr val="F5F5F5"/>
                </a:clrFrom>
                <a:clrTo>
                  <a:srgbClr val="F5F5F5">
                    <a:alpha val="0"/>
                  </a:srgbClr>
                </a:clrTo>
              </a:clrChange>
            </a:blip>
            <a:stretch>
              <a:fillRect/>
            </a:stretch>
          </p:blipFill>
          <p:spPr>
            <a:xfrm flipH="1">
              <a:off x="151947" y="309184"/>
              <a:ext cx="4686972" cy="3910391"/>
            </a:xfrm>
            <a:prstGeom prst="rect">
              <a:avLst/>
            </a:prstGeom>
          </p:spPr>
        </p:pic>
        <p:pic>
          <p:nvPicPr>
            <p:cNvPr id="5" name="Image 4">
              <a:extLst>
                <a:ext uri="{FF2B5EF4-FFF2-40B4-BE49-F238E27FC236}">
                  <a16:creationId xmlns:a16="http://schemas.microsoft.com/office/drawing/2014/main" id="{9C6D0F5F-BF32-C966-593E-0A72BBE110D9}"/>
                </a:ext>
              </a:extLst>
            </p:cNvPr>
            <p:cNvPicPr>
              <a:picLocks noChangeAspect="1"/>
            </p:cNvPicPr>
            <p:nvPr/>
          </p:nvPicPr>
          <p:blipFill>
            <a:blip r:embed="rId4">
              <a:clrChange>
                <a:clrFrom>
                  <a:srgbClr val="F5F5F5"/>
                </a:clrFrom>
                <a:clrTo>
                  <a:srgbClr val="F5F5F5">
                    <a:alpha val="0"/>
                  </a:srgbClr>
                </a:clrTo>
              </a:clrChange>
            </a:blip>
            <a:stretch>
              <a:fillRect/>
            </a:stretch>
          </p:blipFill>
          <p:spPr>
            <a:xfrm>
              <a:off x="2733262" y="1391003"/>
              <a:ext cx="1838739" cy="657192"/>
            </a:xfrm>
            <a:prstGeom prst="rect">
              <a:avLst/>
            </a:prstGeom>
          </p:spPr>
        </p:pic>
      </p:grpSp>
      <p:sp>
        <p:nvSpPr>
          <p:cNvPr id="7" name="ZoneTexte 6">
            <a:extLst>
              <a:ext uri="{FF2B5EF4-FFF2-40B4-BE49-F238E27FC236}">
                <a16:creationId xmlns:a16="http://schemas.microsoft.com/office/drawing/2014/main" id="{94732D4C-EDA7-C19B-42E2-4A48FCDCB713}"/>
              </a:ext>
            </a:extLst>
          </p:cNvPr>
          <p:cNvSpPr txBox="1"/>
          <p:nvPr/>
        </p:nvSpPr>
        <p:spPr>
          <a:xfrm>
            <a:off x="5339538" y="4743432"/>
            <a:ext cx="6180462" cy="1200329"/>
          </a:xfrm>
          <a:prstGeom prst="rect">
            <a:avLst/>
          </a:prstGeom>
          <a:noFill/>
        </p:spPr>
        <p:txBody>
          <a:bodyPr wrap="square">
            <a:spAutoFit/>
          </a:bodyPr>
          <a:lstStyle/>
          <a:p>
            <a:pPr algn="r"/>
            <a:r>
              <a:rPr lang="fr-FR" sz="2400" dirty="0">
                <a:latin typeface="Congenial" panose="020B0604020202020204" pitchFamily="2" charset="0"/>
              </a:rPr>
              <a:t>Que sont les CRPS ?</a:t>
            </a:r>
          </a:p>
          <a:p>
            <a:pPr algn="r"/>
            <a:endParaRPr lang="fr-FR" sz="2400" dirty="0">
              <a:latin typeface="Congenial" panose="020B0604020202020204" pitchFamily="2" charset="0"/>
            </a:endParaRPr>
          </a:p>
          <a:p>
            <a:pPr algn="r"/>
            <a:r>
              <a:rPr lang="fr-FR" sz="2400" dirty="0">
                <a:latin typeface="Congenial" panose="020B0604020202020204" pitchFamily="2" charset="0"/>
              </a:rPr>
              <a:t>Pourquoi une soirée avec les parents ?</a:t>
            </a:r>
            <a:endParaRPr lang="fr-CH" sz="2400" dirty="0"/>
          </a:p>
        </p:txBody>
      </p:sp>
    </p:spTree>
    <p:extLst>
      <p:ext uri="{BB962C8B-B14F-4D97-AF65-F5344CB8AC3E}">
        <p14:creationId xmlns:p14="http://schemas.microsoft.com/office/powerpoint/2010/main" val="3626754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4</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1679605" y="1359640"/>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sp>
        <p:nvSpPr>
          <p:cNvPr id="4" name="ZoneTexte 3">
            <a:extLst>
              <a:ext uri="{FF2B5EF4-FFF2-40B4-BE49-F238E27FC236}">
                <a16:creationId xmlns:a16="http://schemas.microsoft.com/office/drawing/2014/main" id="{C963E237-33A8-A59E-B541-A37A840F00A0}"/>
              </a:ext>
            </a:extLst>
          </p:cNvPr>
          <p:cNvSpPr txBox="1"/>
          <p:nvPr/>
        </p:nvSpPr>
        <p:spPr>
          <a:xfrm>
            <a:off x="1142822" y="1805041"/>
            <a:ext cx="10257257" cy="646331"/>
          </a:xfrm>
          <a:prstGeom prst="rect">
            <a:avLst/>
          </a:prstGeom>
          <a:noFill/>
        </p:spPr>
        <p:txBody>
          <a:bodyPr wrap="square" rtlCol="0">
            <a:spAutoFit/>
          </a:bodyPr>
          <a:lstStyle/>
          <a:p>
            <a:endParaRPr lang="fr-CH" dirty="0"/>
          </a:p>
          <a:p>
            <a:r>
              <a:rPr lang="fr-CH" dirty="0"/>
              <a:t>	</a:t>
            </a:r>
          </a:p>
        </p:txBody>
      </p:sp>
      <p:pic>
        <p:nvPicPr>
          <p:cNvPr id="6" name="Image 5">
            <a:extLst>
              <a:ext uri="{FF2B5EF4-FFF2-40B4-BE49-F238E27FC236}">
                <a16:creationId xmlns:a16="http://schemas.microsoft.com/office/drawing/2014/main" id="{90272E1E-8FC9-EB5D-7A8F-8DDCA547E8D9}"/>
              </a:ext>
            </a:extLst>
          </p:cNvPr>
          <p:cNvPicPr>
            <a:picLocks noChangeAspect="1"/>
          </p:cNvPicPr>
          <p:nvPr/>
        </p:nvPicPr>
        <p:blipFill>
          <a:blip r:embed="rId3"/>
          <a:stretch>
            <a:fillRect/>
          </a:stretch>
        </p:blipFill>
        <p:spPr>
          <a:xfrm>
            <a:off x="2288809" y="88135"/>
            <a:ext cx="7965281" cy="6858000"/>
          </a:xfrm>
          <a:prstGeom prst="rect">
            <a:avLst/>
          </a:prstGeom>
        </p:spPr>
      </p:pic>
    </p:spTree>
    <p:extLst>
      <p:ext uri="{BB962C8B-B14F-4D97-AF65-F5344CB8AC3E}">
        <p14:creationId xmlns:p14="http://schemas.microsoft.com/office/powerpoint/2010/main" val="2293295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94D1A673-3D3F-4A14-D9C2-F3EF0D9D3F95}"/>
              </a:ext>
            </a:extLst>
          </p:cNvPr>
          <p:cNvSpPr>
            <a:spLocks noGrp="1"/>
          </p:cNvSpPr>
          <p:nvPr>
            <p:ph type="body" sz="quarter" idx="13"/>
          </p:nvPr>
        </p:nvSpPr>
        <p:spPr>
          <a:xfrm>
            <a:off x="1691999" y="252413"/>
            <a:ext cx="9970913" cy="471487"/>
          </a:xfrm>
        </p:spPr>
        <p:txBody>
          <a:bodyPr/>
          <a:lstStyle/>
          <a:p>
            <a:r>
              <a:rPr lang="fr-CH" sz="3600" dirty="0">
                <a:solidFill>
                  <a:srgbClr val="173C82"/>
                </a:solidFill>
              </a:rPr>
              <a:t>Ecrans</a:t>
            </a:r>
            <a:endParaRPr lang="fr-CH" sz="3600" dirty="0">
              <a:solidFill>
                <a:srgbClr val="173C82"/>
              </a:solidFill>
              <a:latin typeface="Helvetia"/>
            </a:endParaRPr>
          </a:p>
        </p:txBody>
      </p:sp>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5</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2179504" y="1047805"/>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sp>
        <p:nvSpPr>
          <p:cNvPr id="4" name="ZoneTexte 3">
            <a:extLst>
              <a:ext uri="{FF2B5EF4-FFF2-40B4-BE49-F238E27FC236}">
                <a16:creationId xmlns:a16="http://schemas.microsoft.com/office/drawing/2014/main" id="{C963E237-33A8-A59E-B541-A37A840F00A0}"/>
              </a:ext>
            </a:extLst>
          </p:cNvPr>
          <p:cNvSpPr txBox="1"/>
          <p:nvPr/>
        </p:nvSpPr>
        <p:spPr>
          <a:xfrm>
            <a:off x="1142822" y="1805041"/>
            <a:ext cx="10257257" cy="646331"/>
          </a:xfrm>
          <a:prstGeom prst="rect">
            <a:avLst/>
          </a:prstGeom>
          <a:noFill/>
        </p:spPr>
        <p:txBody>
          <a:bodyPr wrap="square" rtlCol="0">
            <a:spAutoFit/>
          </a:bodyPr>
          <a:lstStyle/>
          <a:p>
            <a:endParaRPr lang="fr-CH" dirty="0"/>
          </a:p>
          <a:p>
            <a:r>
              <a:rPr lang="fr-CH" dirty="0"/>
              <a:t>	</a:t>
            </a:r>
          </a:p>
        </p:txBody>
      </p:sp>
      <p:pic>
        <p:nvPicPr>
          <p:cNvPr id="5" name="Image 4">
            <a:extLst>
              <a:ext uri="{FF2B5EF4-FFF2-40B4-BE49-F238E27FC236}">
                <a16:creationId xmlns:a16="http://schemas.microsoft.com/office/drawing/2014/main" id="{737CC2BD-9FE0-9E19-EFD4-A8066FD0D174}"/>
              </a:ext>
            </a:extLst>
          </p:cNvPr>
          <p:cNvPicPr>
            <a:picLocks noChangeAspect="1"/>
          </p:cNvPicPr>
          <p:nvPr/>
        </p:nvPicPr>
        <p:blipFill>
          <a:blip r:embed="rId3">
            <a:clrChange>
              <a:clrFrom>
                <a:srgbClr val="F5F5F5"/>
              </a:clrFrom>
              <a:clrTo>
                <a:srgbClr val="F5F5F5">
                  <a:alpha val="0"/>
                </a:srgbClr>
              </a:clrTo>
            </a:clrChange>
          </a:blip>
          <a:stretch>
            <a:fillRect/>
          </a:stretch>
        </p:blipFill>
        <p:spPr>
          <a:xfrm>
            <a:off x="915921" y="3287546"/>
            <a:ext cx="5761534" cy="3482319"/>
          </a:xfrm>
          <a:prstGeom prst="rect">
            <a:avLst/>
          </a:prstGeom>
        </p:spPr>
      </p:pic>
      <p:sp>
        <p:nvSpPr>
          <p:cNvPr id="9" name="ZoneTexte 8">
            <a:extLst>
              <a:ext uri="{FF2B5EF4-FFF2-40B4-BE49-F238E27FC236}">
                <a16:creationId xmlns:a16="http://schemas.microsoft.com/office/drawing/2014/main" id="{85162FB4-3ED8-A351-EE91-6D682051C1C3}"/>
              </a:ext>
            </a:extLst>
          </p:cNvPr>
          <p:cNvSpPr txBox="1"/>
          <p:nvPr/>
        </p:nvSpPr>
        <p:spPr>
          <a:xfrm>
            <a:off x="3738130" y="1254243"/>
            <a:ext cx="8262882" cy="3170099"/>
          </a:xfrm>
          <a:prstGeom prst="rect">
            <a:avLst/>
          </a:prstGeom>
          <a:noFill/>
        </p:spPr>
        <p:txBody>
          <a:bodyPr wrap="square" rtlCol="0">
            <a:spAutoFit/>
          </a:bodyPr>
          <a:lstStyle/>
          <a:p>
            <a:pPr algn="r"/>
            <a:r>
              <a:rPr lang="fr-FR" sz="2000" dirty="0">
                <a:latin typeface="Congenial" panose="020B0604020202020204" pitchFamily="2" charset="0"/>
              </a:rPr>
              <a:t>Usage conscient et responsable, avec un accompagnement adapté</a:t>
            </a:r>
          </a:p>
          <a:p>
            <a:pPr algn="r"/>
            <a:endParaRPr lang="fr-FR" sz="2000" dirty="0">
              <a:latin typeface="Congenial" panose="020B0604020202020204" pitchFamily="2" charset="0"/>
            </a:endParaRPr>
          </a:p>
          <a:p>
            <a:pPr algn="r"/>
            <a:r>
              <a:rPr lang="fr-FR" sz="2000" dirty="0">
                <a:latin typeface="Congenial" panose="020B0604020202020204" pitchFamily="2" charset="0"/>
              </a:rPr>
              <a:t>Nouer le dialogue</a:t>
            </a:r>
          </a:p>
          <a:p>
            <a:pPr algn="r"/>
            <a:endParaRPr lang="fr-FR" sz="2000" dirty="0">
              <a:latin typeface="Congenial" panose="020B0604020202020204" pitchFamily="2" charset="0"/>
            </a:endParaRPr>
          </a:p>
          <a:p>
            <a:pPr algn="r"/>
            <a:r>
              <a:rPr lang="fr-FR" sz="2000" dirty="0">
                <a:latin typeface="Congenial" panose="020B0604020202020204" pitchFamily="2" charset="0"/>
              </a:rPr>
              <a:t>Fixer des règles</a:t>
            </a:r>
          </a:p>
          <a:p>
            <a:pPr algn="r"/>
            <a:endParaRPr lang="fr-FR" sz="2000" dirty="0">
              <a:latin typeface="Congenial" panose="020B0604020202020204" pitchFamily="2" charset="0"/>
            </a:endParaRPr>
          </a:p>
          <a:p>
            <a:pPr algn="r"/>
            <a:r>
              <a:rPr lang="fr-FR" sz="2000" dirty="0">
                <a:latin typeface="Congenial" panose="020B0604020202020204" pitchFamily="2" charset="0"/>
              </a:rPr>
              <a:t>Informer et sensibiliser</a:t>
            </a:r>
          </a:p>
          <a:p>
            <a:pPr algn="r"/>
            <a:endParaRPr lang="fr-FR" sz="2000" dirty="0">
              <a:latin typeface="Congenial" panose="020B0604020202020204" pitchFamily="2" charset="0"/>
            </a:endParaRPr>
          </a:p>
          <a:p>
            <a:pPr algn="r"/>
            <a:endParaRPr lang="fr-FR" sz="2000" dirty="0">
              <a:latin typeface="Congenial" panose="020B0604020202020204" pitchFamily="2" charset="0"/>
            </a:endParaRPr>
          </a:p>
          <a:p>
            <a:pPr algn="r"/>
            <a:r>
              <a:rPr lang="fr-FR" sz="2000" b="1" dirty="0">
                <a:solidFill>
                  <a:srgbClr val="218CC3"/>
                </a:solidFill>
                <a:latin typeface="Congenial" panose="020B0604020202020204" pitchFamily="2" charset="0"/>
              </a:rPr>
              <a:t>Quel appareil électronique pour quel âge ? </a:t>
            </a:r>
          </a:p>
        </p:txBody>
      </p:sp>
      <p:sp>
        <p:nvSpPr>
          <p:cNvPr id="10" name="ZoneTexte 9">
            <a:extLst>
              <a:ext uri="{FF2B5EF4-FFF2-40B4-BE49-F238E27FC236}">
                <a16:creationId xmlns:a16="http://schemas.microsoft.com/office/drawing/2014/main" id="{033871DD-A969-380A-9C70-673E9E5DD792}"/>
              </a:ext>
            </a:extLst>
          </p:cNvPr>
          <p:cNvSpPr txBox="1"/>
          <p:nvPr/>
        </p:nvSpPr>
        <p:spPr>
          <a:xfrm>
            <a:off x="5979988" y="5260516"/>
            <a:ext cx="6237480" cy="400110"/>
          </a:xfrm>
          <a:prstGeom prst="rect">
            <a:avLst/>
          </a:prstGeom>
          <a:noFill/>
        </p:spPr>
        <p:txBody>
          <a:bodyPr wrap="square">
            <a:spAutoFit/>
          </a:bodyPr>
          <a:lstStyle/>
          <a:p>
            <a:r>
              <a:rPr lang="fr-FR" sz="2000" b="1" dirty="0">
                <a:solidFill>
                  <a:srgbClr val="0070C0"/>
                </a:solidFill>
                <a:latin typeface="Congenial" panose="02000503040000020004" pitchFamily="2" charset="0"/>
              </a:rPr>
              <a:t>Comment paramétrer le téléphone de son enfant ?</a:t>
            </a:r>
          </a:p>
        </p:txBody>
      </p:sp>
    </p:spTree>
    <p:extLst>
      <p:ext uri="{BB962C8B-B14F-4D97-AF65-F5344CB8AC3E}">
        <p14:creationId xmlns:p14="http://schemas.microsoft.com/office/powerpoint/2010/main" val="2467046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94D1A673-3D3F-4A14-D9C2-F3EF0D9D3F95}"/>
              </a:ext>
            </a:extLst>
          </p:cNvPr>
          <p:cNvSpPr>
            <a:spLocks noGrp="1"/>
          </p:cNvSpPr>
          <p:nvPr>
            <p:ph type="body" sz="quarter" idx="13"/>
          </p:nvPr>
        </p:nvSpPr>
        <p:spPr>
          <a:xfrm>
            <a:off x="1691999" y="252413"/>
            <a:ext cx="9970913" cy="471487"/>
          </a:xfrm>
        </p:spPr>
        <p:txBody>
          <a:bodyPr/>
          <a:lstStyle/>
          <a:p>
            <a:r>
              <a:rPr lang="fr-CH" sz="3600" dirty="0">
                <a:solidFill>
                  <a:srgbClr val="173C82"/>
                </a:solidFill>
              </a:rPr>
              <a:t>Internet et réseaux sociaux</a:t>
            </a:r>
            <a:endParaRPr lang="fr-CH" sz="3600" dirty="0">
              <a:solidFill>
                <a:srgbClr val="173C82"/>
              </a:solidFill>
              <a:latin typeface="Helvetia"/>
            </a:endParaRPr>
          </a:p>
        </p:txBody>
      </p:sp>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6</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2179504" y="1047805"/>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sp>
        <p:nvSpPr>
          <p:cNvPr id="4" name="ZoneTexte 3">
            <a:extLst>
              <a:ext uri="{FF2B5EF4-FFF2-40B4-BE49-F238E27FC236}">
                <a16:creationId xmlns:a16="http://schemas.microsoft.com/office/drawing/2014/main" id="{C963E237-33A8-A59E-B541-A37A840F00A0}"/>
              </a:ext>
            </a:extLst>
          </p:cNvPr>
          <p:cNvSpPr txBox="1"/>
          <p:nvPr/>
        </p:nvSpPr>
        <p:spPr>
          <a:xfrm>
            <a:off x="1142822" y="1805041"/>
            <a:ext cx="10257257" cy="646331"/>
          </a:xfrm>
          <a:prstGeom prst="rect">
            <a:avLst/>
          </a:prstGeom>
          <a:noFill/>
        </p:spPr>
        <p:txBody>
          <a:bodyPr wrap="square" rtlCol="0">
            <a:spAutoFit/>
          </a:bodyPr>
          <a:lstStyle/>
          <a:p>
            <a:endParaRPr lang="fr-CH" dirty="0"/>
          </a:p>
          <a:p>
            <a:r>
              <a:rPr lang="fr-CH" dirty="0"/>
              <a:t>	</a:t>
            </a:r>
          </a:p>
        </p:txBody>
      </p:sp>
      <p:pic>
        <p:nvPicPr>
          <p:cNvPr id="2" name="Image 1">
            <a:extLst>
              <a:ext uri="{FF2B5EF4-FFF2-40B4-BE49-F238E27FC236}">
                <a16:creationId xmlns:a16="http://schemas.microsoft.com/office/drawing/2014/main" id="{01354FD1-C742-65EB-1D7E-4D211225B6DF}"/>
              </a:ext>
            </a:extLst>
          </p:cNvPr>
          <p:cNvPicPr>
            <a:picLocks noChangeAspect="1"/>
          </p:cNvPicPr>
          <p:nvPr/>
        </p:nvPicPr>
        <p:blipFill>
          <a:blip r:embed="rId3">
            <a:clrChange>
              <a:clrFrom>
                <a:srgbClr val="F5F5F5"/>
              </a:clrFrom>
              <a:clrTo>
                <a:srgbClr val="F5F5F5">
                  <a:alpha val="0"/>
                </a:srgbClr>
              </a:clrTo>
            </a:clrChange>
          </a:blip>
          <a:stretch>
            <a:fillRect/>
          </a:stretch>
        </p:blipFill>
        <p:spPr>
          <a:xfrm>
            <a:off x="803175" y="2775277"/>
            <a:ext cx="4560732" cy="4185773"/>
          </a:xfrm>
          <a:prstGeom prst="rect">
            <a:avLst/>
          </a:prstGeom>
        </p:spPr>
      </p:pic>
      <p:sp>
        <p:nvSpPr>
          <p:cNvPr id="3" name="ZoneTexte 2">
            <a:extLst>
              <a:ext uri="{FF2B5EF4-FFF2-40B4-BE49-F238E27FC236}">
                <a16:creationId xmlns:a16="http://schemas.microsoft.com/office/drawing/2014/main" id="{B9AFEB30-50B0-EFA8-886E-F99671367820}"/>
              </a:ext>
            </a:extLst>
          </p:cNvPr>
          <p:cNvSpPr txBox="1"/>
          <p:nvPr/>
        </p:nvSpPr>
        <p:spPr>
          <a:xfrm>
            <a:off x="5997668" y="1575632"/>
            <a:ext cx="5522332" cy="4093428"/>
          </a:xfrm>
          <a:prstGeom prst="rect">
            <a:avLst/>
          </a:prstGeom>
          <a:noFill/>
        </p:spPr>
        <p:txBody>
          <a:bodyPr wrap="square" rtlCol="0">
            <a:spAutoFit/>
          </a:bodyPr>
          <a:lstStyle/>
          <a:p>
            <a:pPr algn="r"/>
            <a:r>
              <a:rPr lang="fr-FR" sz="2000" dirty="0">
                <a:latin typeface="Congenial" panose="020B0604020202020204" pitchFamily="2" charset="0"/>
              </a:rPr>
              <a:t>Rappel de la loi</a:t>
            </a:r>
          </a:p>
          <a:p>
            <a:pPr algn="r"/>
            <a:endParaRPr lang="fr-FR" sz="2000" dirty="0">
              <a:latin typeface="Congenial" panose="020B0604020202020204" pitchFamily="2" charset="0"/>
            </a:endParaRPr>
          </a:p>
          <a:p>
            <a:pPr algn="r"/>
            <a:r>
              <a:rPr lang="fr-CH" sz="2000" dirty="0">
                <a:latin typeface="Congenial" panose="020B0604020202020204" pitchFamily="2" charset="0"/>
              </a:rPr>
              <a:t>Pornographie et sexting</a:t>
            </a:r>
          </a:p>
          <a:p>
            <a:pPr algn="r"/>
            <a:endParaRPr lang="fr-CH" sz="2000" dirty="0">
              <a:latin typeface="Congenial" panose="020B0604020202020204" pitchFamily="2" charset="0"/>
            </a:endParaRPr>
          </a:p>
          <a:p>
            <a:pPr algn="r"/>
            <a:r>
              <a:rPr lang="fr-CH" sz="2000" dirty="0">
                <a:latin typeface="Congenial" panose="020B0604020202020204" pitchFamily="2" charset="0"/>
              </a:rPr>
              <a:t>Nudes</a:t>
            </a:r>
          </a:p>
          <a:p>
            <a:pPr algn="r"/>
            <a:endParaRPr lang="fr-CH" sz="2000" dirty="0">
              <a:latin typeface="Congenial" panose="020B0604020202020204" pitchFamily="2" charset="0"/>
            </a:endParaRPr>
          </a:p>
          <a:p>
            <a:pPr algn="r"/>
            <a:r>
              <a:rPr lang="fr-CH" sz="2000" dirty="0">
                <a:latin typeface="Congenial" panose="020B0604020202020204" pitchFamily="2" charset="0"/>
              </a:rPr>
              <a:t>E-réputation et estime de soi</a:t>
            </a:r>
          </a:p>
          <a:p>
            <a:pPr algn="r"/>
            <a:endParaRPr lang="fr-CH" sz="2000" dirty="0">
              <a:latin typeface="Congenial" panose="020B0604020202020204" pitchFamily="2" charset="0"/>
            </a:endParaRPr>
          </a:p>
          <a:p>
            <a:pPr algn="r"/>
            <a:r>
              <a:rPr lang="fr-CH" sz="2000" dirty="0" err="1">
                <a:latin typeface="Congenial" panose="020B0604020202020204" pitchFamily="2" charset="0"/>
              </a:rPr>
              <a:t>Cyberinfractions</a:t>
            </a:r>
            <a:endParaRPr lang="fr-CH" sz="2000" dirty="0">
              <a:latin typeface="Congenial" panose="020B0604020202020204" pitchFamily="2" charset="0"/>
            </a:endParaRPr>
          </a:p>
          <a:p>
            <a:pPr algn="r"/>
            <a:endParaRPr lang="fr-CH" sz="2000" dirty="0">
              <a:latin typeface="Congenial" panose="020B0604020202020204" pitchFamily="2" charset="0"/>
            </a:endParaRPr>
          </a:p>
          <a:p>
            <a:pPr algn="r"/>
            <a:endParaRPr lang="fr-CH" sz="2000" dirty="0">
              <a:latin typeface="Congenial" panose="020B0604020202020204" pitchFamily="2" charset="0"/>
            </a:endParaRPr>
          </a:p>
          <a:p>
            <a:pPr algn="r"/>
            <a:r>
              <a:rPr lang="fr-CH" sz="2000" b="1" dirty="0">
                <a:solidFill>
                  <a:srgbClr val="218CC3"/>
                </a:solidFill>
                <a:latin typeface="Congenial" panose="020B0604020202020204" pitchFamily="2" charset="0"/>
              </a:rPr>
              <a:t>Comment protéger mon enfant des dangers d’internet et des réseaux sociaux ? </a:t>
            </a:r>
          </a:p>
        </p:txBody>
      </p:sp>
    </p:spTree>
    <p:extLst>
      <p:ext uri="{BB962C8B-B14F-4D97-AF65-F5344CB8AC3E}">
        <p14:creationId xmlns:p14="http://schemas.microsoft.com/office/powerpoint/2010/main" val="2478429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94D1A673-3D3F-4A14-D9C2-F3EF0D9D3F95}"/>
              </a:ext>
            </a:extLst>
          </p:cNvPr>
          <p:cNvSpPr>
            <a:spLocks noGrp="1"/>
          </p:cNvSpPr>
          <p:nvPr>
            <p:ph type="body" sz="quarter" idx="13"/>
          </p:nvPr>
        </p:nvSpPr>
        <p:spPr>
          <a:xfrm>
            <a:off x="1691999" y="252413"/>
            <a:ext cx="9970913" cy="471487"/>
          </a:xfrm>
        </p:spPr>
        <p:txBody>
          <a:bodyPr/>
          <a:lstStyle/>
          <a:p>
            <a:r>
              <a:rPr lang="fr-CH" sz="3600" dirty="0">
                <a:solidFill>
                  <a:srgbClr val="173C82"/>
                </a:solidFill>
              </a:rPr>
              <a:t>(Cyber)harcèlement</a:t>
            </a:r>
            <a:endParaRPr lang="fr-CH" sz="3600" dirty="0">
              <a:solidFill>
                <a:srgbClr val="173C82"/>
              </a:solidFill>
              <a:latin typeface="Helvetia"/>
            </a:endParaRPr>
          </a:p>
        </p:txBody>
      </p:sp>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7</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2111099" y="1238057"/>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sp>
        <p:nvSpPr>
          <p:cNvPr id="4" name="ZoneTexte 3">
            <a:extLst>
              <a:ext uri="{FF2B5EF4-FFF2-40B4-BE49-F238E27FC236}">
                <a16:creationId xmlns:a16="http://schemas.microsoft.com/office/drawing/2014/main" id="{C963E237-33A8-A59E-B541-A37A840F00A0}"/>
              </a:ext>
            </a:extLst>
          </p:cNvPr>
          <p:cNvSpPr txBox="1"/>
          <p:nvPr/>
        </p:nvSpPr>
        <p:spPr>
          <a:xfrm>
            <a:off x="1691999" y="2084061"/>
            <a:ext cx="6260514" cy="1754326"/>
          </a:xfrm>
          <a:prstGeom prst="rect">
            <a:avLst/>
          </a:prstGeom>
          <a:noFill/>
        </p:spPr>
        <p:txBody>
          <a:bodyPr wrap="square" rtlCol="0">
            <a:spAutoFit/>
          </a:bodyPr>
          <a:lstStyle/>
          <a:p>
            <a:r>
              <a:rPr lang="fr-FR" sz="1800" dirty="0">
                <a:latin typeface="Congenial" panose="020B0604020202020204" pitchFamily="2" charset="0"/>
              </a:rPr>
              <a:t>Harcèlement et cyberharcèlement… Qu’est-ce que c’est ?</a:t>
            </a:r>
          </a:p>
          <a:p>
            <a:endParaRPr lang="fr-FR" sz="1800" dirty="0">
              <a:latin typeface="Congenial" panose="020B0604020202020204" pitchFamily="2" charset="0"/>
            </a:endParaRPr>
          </a:p>
          <a:p>
            <a:r>
              <a:rPr lang="fr-FR" sz="1800" dirty="0">
                <a:latin typeface="Congenial" panose="020B0604020202020204" pitchFamily="2" charset="0"/>
              </a:rPr>
              <a:t>Définitions et rappel de la loi</a:t>
            </a:r>
          </a:p>
          <a:p>
            <a:endParaRPr lang="fr-FR" sz="1800" dirty="0">
              <a:latin typeface="Congenial" panose="020B0604020202020204" pitchFamily="2" charset="0"/>
            </a:endParaRPr>
          </a:p>
          <a:p>
            <a:endParaRPr lang="fr-FR" sz="1800" b="1" dirty="0">
              <a:latin typeface="Congenial" panose="020B0604020202020204" pitchFamily="2" charset="0"/>
            </a:endParaRPr>
          </a:p>
          <a:p>
            <a:r>
              <a:rPr lang="fr-FR" sz="1800" b="1" dirty="0">
                <a:solidFill>
                  <a:srgbClr val="218CC3"/>
                </a:solidFill>
                <a:latin typeface="Congenial" panose="020B0604020202020204" pitchFamily="2" charset="0"/>
              </a:rPr>
              <a:t>Comment savoir si mon enfant est </a:t>
            </a:r>
            <a:r>
              <a:rPr lang="fr-FR" sz="1800" b="1" dirty="0" err="1">
                <a:solidFill>
                  <a:srgbClr val="218CC3"/>
                </a:solidFill>
                <a:latin typeface="Congenial" panose="020B0604020202020204" pitchFamily="2" charset="0"/>
              </a:rPr>
              <a:t>harcelé.e</a:t>
            </a:r>
            <a:r>
              <a:rPr lang="fr-FR" sz="1800" b="1" dirty="0">
                <a:solidFill>
                  <a:srgbClr val="218CC3"/>
                </a:solidFill>
                <a:latin typeface="Congenial" panose="020B0604020202020204" pitchFamily="2" charset="0"/>
              </a:rPr>
              <a:t> ?</a:t>
            </a:r>
          </a:p>
        </p:txBody>
      </p:sp>
      <p:pic>
        <p:nvPicPr>
          <p:cNvPr id="5" name="Image 4">
            <a:extLst>
              <a:ext uri="{FF2B5EF4-FFF2-40B4-BE49-F238E27FC236}">
                <a16:creationId xmlns:a16="http://schemas.microsoft.com/office/drawing/2014/main" id="{E2CB8200-0FFE-57A1-98B7-0D3F1D01F08A}"/>
              </a:ext>
            </a:extLst>
          </p:cNvPr>
          <p:cNvPicPr>
            <a:picLocks noChangeAspect="1"/>
          </p:cNvPicPr>
          <p:nvPr/>
        </p:nvPicPr>
        <p:blipFill>
          <a:blip r:embed="rId3">
            <a:clrChange>
              <a:clrFrom>
                <a:srgbClr val="F5F5F5"/>
              </a:clrFrom>
              <a:clrTo>
                <a:srgbClr val="F5F5F5">
                  <a:alpha val="0"/>
                </a:srgbClr>
              </a:clrTo>
            </a:clrChange>
          </a:blip>
          <a:stretch>
            <a:fillRect/>
          </a:stretch>
        </p:blipFill>
        <p:spPr>
          <a:xfrm>
            <a:off x="6976850" y="2961224"/>
            <a:ext cx="5412586" cy="3896776"/>
          </a:xfrm>
          <a:prstGeom prst="rect">
            <a:avLst/>
          </a:prstGeom>
        </p:spPr>
      </p:pic>
    </p:spTree>
    <p:extLst>
      <p:ext uri="{BB962C8B-B14F-4D97-AF65-F5344CB8AC3E}">
        <p14:creationId xmlns:p14="http://schemas.microsoft.com/office/powerpoint/2010/main" val="2774435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94D1A673-3D3F-4A14-D9C2-F3EF0D9D3F95}"/>
              </a:ext>
            </a:extLst>
          </p:cNvPr>
          <p:cNvSpPr>
            <a:spLocks noGrp="1"/>
          </p:cNvSpPr>
          <p:nvPr>
            <p:ph type="body" sz="quarter" idx="13"/>
          </p:nvPr>
        </p:nvSpPr>
        <p:spPr>
          <a:xfrm>
            <a:off x="1691999" y="252413"/>
            <a:ext cx="9970913" cy="471487"/>
          </a:xfrm>
        </p:spPr>
        <p:txBody>
          <a:bodyPr/>
          <a:lstStyle/>
          <a:p>
            <a:r>
              <a:rPr lang="fr-CH" sz="3600" dirty="0">
                <a:solidFill>
                  <a:srgbClr val="173C82"/>
                </a:solidFill>
                <a:latin typeface="Helvetia"/>
              </a:rPr>
              <a:t>Sorties nocturnes</a:t>
            </a:r>
          </a:p>
        </p:txBody>
      </p:sp>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8</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2419572" y="966449"/>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pic>
        <p:nvPicPr>
          <p:cNvPr id="2" name="Image 1">
            <a:extLst>
              <a:ext uri="{FF2B5EF4-FFF2-40B4-BE49-F238E27FC236}">
                <a16:creationId xmlns:a16="http://schemas.microsoft.com/office/drawing/2014/main" id="{6C5D42C1-25F8-B28F-D354-46B22D8FE376}"/>
              </a:ext>
            </a:extLst>
          </p:cNvPr>
          <p:cNvPicPr>
            <a:picLocks noChangeAspect="1"/>
          </p:cNvPicPr>
          <p:nvPr/>
        </p:nvPicPr>
        <p:blipFill>
          <a:blip r:embed="rId3">
            <a:clrChange>
              <a:clrFrom>
                <a:srgbClr val="F5F5F5"/>
              </a:clrFrom>
              <a:clrTo>
                <a:srgbClr val="F5F5F5">
                  <a:alpha val="0"/>
                </a:srgbClr>
              </a:clrTo>
            </a:clrChange>
          </a:blip>
          <a:stretch>
            <a:fillRect/>
          </a:stretch>
        </p:blipFill>
        <p:spPr>
          <a:xfrm>
            <a:off x="7413675" y="723900"/>
            <a:ext cx="4346831" cy="3606511"/>
          </a:xfrm>
          <a:prstGeom prst="rect">
            <a:avLst/>
          </a:prstGeom>
        </p:spPr>
      </p:pic>
      <p:sp>
        <p:nvSpPr>
          <p:cNvPr id="3" name="ZoneTexte 2">
            <a:extLst>
              <a:ext uri="{FF2B5EF4-FFF2-40B4-BE49-F238E27FC236}">
                <a16:creationId xmlns:a16="http://schemas.microsoft.com/office/drawing/2014/main" id="{D30B2EB5-33AC-4975-0706-63FB45E1DC2F}"/>
              </a:ext>
            </a:extLst>
          </p:cNvPr>
          <p:cNvSpPr txBox="1"/>
          <p:nvPr/>
        </p:nvSpPr>
        <p:spPr>
          <a:xfrm>
            <a:off x="7617870" y="4111295"/>
            <a:ext cx="4142636" cy="461665"/>
          </a:xfrm>
          <a:prstGeom prst="rect">
            <a:avLst/>
          </a:prstGeom>
          <a:noFill/>
          <a:ln w="19050">
            <a:solidFill>
              <a:srgbClr val="218CC3"/>
            </a:solidFill>
          </a:ln>
        </p:spPr>
        <p:txBody>
          <a:bodyPr wrap="square" rtlCol="0">
            <a:spAutoFit/>
          </a:bodyPr>
          <a:lstStyle/>
          <a:p>
            <a:pPr algn="ctr"/>
            <a:r>
              <a:rPr lang="fr-FR" sz="1200" dirty="0">
                <a:solidFill>
                  <a:srgbClr val="218CC3"/>
                </a:solidFill>
                <a:latin typeface="Congenial" panose="02000503040000020004" pitchFamily="2" charset="0"/>
              </a:rPr>
              <a:t>À Lausanne, les âges et heures de sortie sont légèrement </a:t>
            </a:r>
            <a:r>
              <a:rPr lang="fr-FR" sz="1200" dirty="0" err="1">
                <a:solidFill>
                  <a:srgbClr val="218CC3"/>
                </a:solidFill>
                <a:latin typeface="Congenial" panose="02000503040000020004" pitchFamily="2" charset="0"/>
              </a:rPr>
              <a:t>différent.e.s</a:t>
            </a:r>
            <a:r>
              <a:rPr lang="fr-FR" sz="1200" dirty="0">
                <a:solidFill>
                  <a:srgbClr val="218CC3"/>
                </a:solidFill>
                <a:latin typeface="Congenial" panose="02000503040000020004" pitchFamily="2" charset="0"/>
              </a:rPr>
              <a:t> du reste du canton…</a:t>
            </a:r>
            <a:endParaRPr lang="fr-CH" sz="1200" dirty="0">
              <a:solidFill>
                <a:srgbClr val="218CC3"/>
              </a:solidFill>
              <a:latin typeface="Congenial" panose="02000503040000020004" pitchFamily="2" charset="0"/>
            </a:endParaRPr>
          </a:p>
        </p:txBody>
      </p:sp>
      <p:sp>
        <p:nvSpPr>
          <p:cNvPr id="9" name="ZoneTexte 8">
            <a:extLst>
              <a:ext uri="{FF2B5EF4-FFF2-40B4-BE49-F238E27FC236}">
                <a16:creationId xmlns:a16="http://schemas.microsoft.com/office/drawing/2014/main" id="{56670DF5-2198-3F28-5927-66368E2A376F}"/>
              </a:ext>
            </a:extLst>
          </p:cNvPr>
          <p:cNvSpPr txBox="1"/>
          <p:nvPr/>
        </p:nvSpPr>
        <p:spPr>
          <a:xfrm>
            <a:off x="1263701" y="1332351"/>
            <a:ext cx="6252072" cy="4247317"/>
          </a:xfrm>
          <a:prstGeom prst="rect">
            <a:avLst/>
          </a:prstGeom>
          <a:noFill/>
        </p:spPr>
        <p:txBody>
          <a:bodyPr wrap="square">
            <a:spAutoFit/>
          </a:bodyPr>
          <a:lstStyle/>
          <a:p>
            <a:r>
              <a:rPr lang="fr-FR" sz="1800" dirty="0">
                <a:latin typeface="Congenial" panose="020B0604020202020204" pitchFamily="2" charset="0"/>
              </a:rPr>
              <a:t>Moins de 12 ans : </a:t>
            </a:r>
          </a:p>
          <a:p>
            <a:pPr marL="342900" indent="-342900">
              <a:buFont typeface="Arial" panose="020B0604020202020204" pitchFamily="34" charset="0"/>
              <a:buChar char="•"/>
            </a:pPr>
            <a:r>
              <a:rPr lang="fr-FR" sz="1800" dirty="0">
                <a:latin typeface="Congenial" panose="020B0604020202020204" pitchFamily="2" charset="0"/>
              </a:rPr>
              <a:t>Pas d’établissements publics sans être </a:t>
            </a:r>
            <a:r>
              <a:rPr lang="fr-FR" sz="1800" dirty="0" err="1">
                <a:latin typeface="Congenial" panose="020B0604020202020204" pitchFamily="2" charset="0"/>
              </a:rPr>
              <a:t>accompagné.e</a:t>
            </a:r>
            <a:r>
              <a:rPr lang="fr-FR" sz="1800" dirty="0">
                <a:latin typeface="Congenial" panose="020B0604020202020204" pitchFamily="2" charset="0"/>
              </a:rPr>
              <a:t> !  </a:t>
            </a:r>
          </a:p>
          <a:p>
            <a:endParaRPr lang="fr-FR" sz="1800" dirty="0">
              <a:latin typeface="Congenial" panose="020B0604020202020204" pitchFamily="2" charset="0"/>
            </a:endParaRPr>
          </a:p>
          <a:p>
            <a:r>
              <a:rPr lang="fr-FR" sz="1800" dirty="0">
                <a:latin typeface="Congenial" panose="020B0604020202020204" pitchFamily="2" charset="0"/>
              </a:rPr>
              <a:t>Moins de 16 ans : </a:t>
            </a:r>
          </a:p>
          <a:p>
            <a:pPr marL="342900" indent="-342900">
              <a:buFont typeface="Arial" panose="020B0604020202020204" pitchFamily="34" charset="0"/>
              <a:buChar char="•"/>
            </a:pPr>
            <a:r>
              <a:rPr lang="fr-FR" sz="1800" dirty="0">
                <a:latin typeface="Congenial" panose="020B0604020202020204" pitchFamily="2" charset="0"/>
              </a:rPr>
              <a:t>Pas de sortie </a:t>
            </a:r>
            <a:r>
              <a:rPr lang="fr-FR" sz="1800" dirty="0" err="1">
                <a:latin typeface="Congenial" panose="020B0604020202020204" pitchFamily="2" charset="0"/>
              </a:rPr>
              <a:t>seul.e</a:t>
            </a:r>
            <a:r>
              <a:rPr lang="fr-FR" sz="1800" dirty="0">
                <a:latin typeface="Congenial" panose="020B0604020202020204" pitchFamily="2" charset="0"/>
              </a:rPr>
              <a:t> après 20h !</a:t>
            </a:r>
          </a:p>
          <a:p>
            <a:pPr marL="342900" indent="-342900">
              <a:buFont typeface="Arial" panose="020B0604020202020204" pitchFamily="34" charset="0"/>
              <a:buChar char="•"/>
            </a:pPr>
            <a:r>
              <a:rPr lang="fr-FR" sz="1800" dirty="0">
                <a:latin typeface="Congenial" panose="020B0604020202020204" pitchFamily="2" charset="0"/>
              </a:rPr>
              <a:t>Pas de salon de jeux ou de cybercafé </a:t>
            </a:r>
            <a:r>
              <a:rPr lang="fr-FR" sz="1800" dirty="0" err="1">
                <a:latin typeface="Congenial" panose="020B0604020202020204" pitchFamily="2" charset="0"/>
              </a:rPr>
              <a:t>seul.e</a:t>
            </a:r>
            <a:endParaRPr lang="fr-FR" sz="1800" dirty="0">
              <a:latin typeface="Congenial" panose="020B0604020202020204" pitchFamily="2" charset="0"/>
            </a:endParaRPr>
          </a:p>
          <a:p>
            <a:endParaRPr lang="fr-FR" dirty="0"/>
          </a:p>
          <a:p>
            <a:r>
              <a:rPr lang="fr-FR" sz="1800" dirty="0">
                <a:latin typeface="Congenial" panose="020B0604020202020204" pitchFamily="2" charset="0"/>
              </a:rPr>
              <a:t>Moins de 18 ans : </a:t>
            </a:r>
          </a:p>
          <a:p>
            <a:pPr marL="342900" indent="-342900">
              <a:buFont typeface="Arial" panose="020B0604020202020204" pitchFamily="34" charset="0"/>
              <a:buChar char="•"/>
            </a:pPr>
            <a:r>
              <a:rPr lang="fr-FR" sz="1800" dirty="0">
                <a:latin typeface="Congenial" panose="020B0604020202020204" pitchFamily="2" charset="0"/>
              </a:rPr>
              <a:t>Pas de sortie </a:t>
            </a:r>
            <a:r>
              <a:rPr lang="fr-FR" sz="1800" dirty="0" err="1">
                <a:latin typeface="Congenial" panose="020B0604020202020204" pitchFamily="2" charset="0"/>
              </a:rPr>
              <a:t>seul.e</a:t>
            </a:r>
            <a:r>
              <a:rPr lang="fr-FR" sz="1800" dirty="0">
                <a:latin typeface="Congenial" panose="020B0604020202020204" pitchFamily="2" charset="0"/>
              </a:rPr>
              <a:t> après 22h !</a:t>
            </a:r>
          </a:p>
          <a:p>
            <a:pPr marL="342900" indent="-342900">
              <a:buFont typeface="Arial" panose="020B0604020202020204" pitchFamily="34" charset="0"/>
              <a:buChar char="•"/>
            </a:pPr>
            <a:r>
              <a:rPr lang="fr-FR" sz="1800" dirty="0">
                <a:latin typeface="Congenial" panose="020B0604020202020204" pitchFamily="2" charset="0"/>
              </a:rPr>
              <a:t>Pas de boîtes de nuit/dancings/night-clubs, même </a:t>
            </a:r>
            <a:r>
              <a:rPr lang="fr-FR" sz="1800" dirty="0" err="1">
                <a:latin typeface="Congenial" panose="020B0604020202020204" pitchFamily="2" charset="0"/>
              </a:rPr>
              <a:t>accompagné.e</a:t>
            </a:r>
            <a:r>
              <a:rPr lang="fr-FR" sz="1800" dirty="0">
                <a:latin typeface="Congenial" panose="020B0604020202020204" pitchFamily="2" charset="0"/>
              </a:rPr>
              <a:t> !</a:t>
            </a:r>
          </a:p>
          <a:p>
            <a:endParaRPr lang="fr-FR" sz="1800" dirty="0">
              <a:latin typeface="Congenial" panose="020B0604020202020204" pitchFamily="2" charset="0"/>
            </a:endParaRPr>
          </a:p>
          <a:p>
            <a:endParaRPr lang="fr-FR" sz="1800" dirty="0">
              <a:latin typeface="Congenial" panose="020B0604020202020204" pitchFamily="2" charset="0"/>
            </a:endParaRPr>
          </a:p>
          <a:p>
            <a:r>
              <a:rPr lang="fr-FR" sz="1800" b="1" dirty="0">
                <a:solidFill>
                  <a:srgbClr val="218CC3"/>
                </a:solidFill>
                <a:latin typeface="Congenial" panose="020B0604020202020204" pitchFamily="2" charset="0"/>
              </a:rPr>
              <a:t>Est-ce que je peux décider de l’âge auquel mon enfant va au cinéma ? </a:t>
            </a:r>
          </a:p>
        </p:txBody>
      </p:sp>
    </p:spTree>
    <p:extLst>
      <p:ext uri="{BB962C8B-B14F-4D97-AF65-F5344CB8AC3E}">
        <p14:creationId xmlns:p14="http://schemas.microsoft.com/office/powerpoint/2010/main" val="553488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94D1A673-3D3F-4A14-D9C2-F3EF0D9D3F95}"/>
              </a:ext>
            </a:extLst>
          </p:cNvPr>
          <p:cNvSpPr>
            <a:spLocks noGrp="1"/>
          </p:cNvSpPr>
          <p:nvPr>
            <p:ph type="body" sz="quarter" idx="13"/>
          </p:nvPr>
        </p:nvSpPr>
        <p:spPr>
          <a:xfrm>
            <a:off x="1691999" y="252413"/>
            <a:ext cx="9970913" cy="471487"/>
          </a:xfrm>
        </p:spPr>
        <p:txBody>
          <a:bodyPr/>
          <a:lstStyle/>
          <a:p>
            <a:r>
              <a:rPr lang="fr-CH" sz="3600" dirty="0">
                <a:solidFill>
                  <a:srgbClr val="173C82"/>
                </a:solidFill>
              </a:rPr>
              <a:t>Incivilités</a:t>
            </a:r>
            <a:endParaRPr lang="fr-CH" sz="3600" dirty="0">
              <a:solidFill>
                <a:srgbClr val="173C82"/>
              </a:solidFill>
              <a:latin typeface="Helvetia"/>
            </a:endParaRPr>
          </a:p>
        </p:txBody>
      </p:sp>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9</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2419572" y="966449"/>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pic>
        <p:nvPicPr>
          <p:cNvPr id="4" name="Image 3">
            <a:extLst>
              <a:ext uri="{FF2B5EF4-FFF2-40B4-BE49-F238E27FC236}">
                <a16:creationId xmlns:a16="http://schemas.microsoft.com/office/drawing/2014/main" id="{10C2CF2E-A4BF-C5F6-DB54-267B714E94EF}"/>
              </a:ext>
            </a:extLst>
          </p:cNvPr>
          <p:cNvPicPr>
            <a:picLocks noChangeAspect="1"/>
          </p:cNvPicPr>
          <p:nvPr/>
        </p:nvPicPr>
        <p:blipFill>
          <a:blip r:embed="rId3">
            <a:clrChange>
              <a:clrFrom>
                <a:srgbClr val="F5F5F5"/>
              </a:clrFrom>
              <a:clrTo>
                <a:srgbClr val="F5F5F5">
                  <a:alpha val="0"/>
                </a:srgbClr>
              </a:clrTo>
            </a:clrChange>
          </a:blip>
          <a:stretch>
            <a:fillRect/>
          </a:stretch>
        </p:blipFill>
        <p:spPr>
          <a:xfrm>
            <a:off x="8170094" y="2965449"/>
            <a:ext cx="4160490" cy="3892551"/>
          </a:xfrm>
          <a:prstGeom prst="rect">
            <a:avLst/>
          </a:prstGeom>
        </p:spPr>
      </p:pic>
      <p:sp>
        <p:nvSpPr>
          <p:cNvPr id="7" name="ZoneTexte 6">
            <a:extLst>
              <a:ext uri="{FF2B5EF4-FFF2-40B4-BE49-F238E27FC236}">
                <a16:creationId xmlns:a16="http://schemas.microsoft.com/office/drawing/2014/main" id="{A6439CB8-9DDC-5618-3706-58144C7F284C}"/>
              </a:ext>
            </a:extLst>
          </p:cNvPr>
          <p:cNvSpPr txBox="1"/>
          <p:nvPr/>
        </p:nvSpPr>
        <p:spPr>
          <a:xfrm>
            <a:off x="1207950" y="1495404"/>
            <a:ext cx="6252072" cy="3416320"/>
          </a:xfrm>
          <a:prstGeom prst="rect">
            <a:avLst/>
          </a:prstGeom>
          <a:noFill/>
        </p:spPr>
        <p:txBody>
          <a:bodyPr wrap="square">
            <a:spAutoFit/>
          </a:bodyPr>
          <a:lstStyle/>
          <a:p>
            <a:r>
              <a:rPr lang="fr-FR" sz="1800" dirty="0">
                <a:latin typeface="Congenial" panose="020B0604020202020204" pitchFamily="2" charset="0"/>
              </a:rPr>
              <a:t>Les </a:t>
            </a:r>
            <a:r>
              <a:rPr lang="fr-FR" sz="1800" dirty="0" err="1">
                <a:latin typeface="Congenial" panose="020B0604020202020204" pitchFamily="2" charset="0"/>
              </a:rPr>
              <a:t>mineur.e.s</a:t>
            </a:r>
            <a:r>
              <a:rPr lang="fr-FR" sz="1800" dirty="0">
                <a:latin typeface="Congenial" panose="020B0604020202020204" pitchFamily="2" charset="0"/>
              </a:rPr>
              <a:t> sont </a:t>
            </a:r>
            <a:r>
              <a:rPr lang="fr-FR" sz="1800" dirty="0" err="1">
                <a:latin typeface="Congenial" panose="020B0604020202020204" pitchFamily="2" charset="0"/>
              </a:rPr>
              <a:t>soumis.e.s</a:t>
            </a:r>
            <a:r>
              <a:rPr lang="fr-FR" sz="1800" dirty="0">
                <a:latin typeface="Congenial" panose="020B0604020202020204" pitchFamily="2" charset="0"/>
              </a:rPr>
              <a:t> aux mêmes règles que les adultes !</a:t>
            </a:r>
          </a:p>
          <a:p>
            <a:endParaRPr lang="fr-FR" sz="1800" dirty="0">
              <a:latin typeface="Congenial" panose="020B0604020202020204" pitchFamily="2" charset="0"/>
            </a:endParaRPr>
          </a:p>
          <a:p>
            <a:r>
              <a:rPr lang="fr-FR" sz="1800" dirty="0">
                <a:latin typeface="Congenial" panose="020B0604020202020204" pitchFamily="2" charset="0"/>
              </a:rPr>
              <a:t>Troubles à la tranquillité et l’ordre public : tapage, cracher, uriner, jeter des débris sur le sol… </a:t>
            </a:r>
          </a:p>
          <a:p>
            <a:endParaRPr lang="fr-FR" sz="1800" dirty="0">
              <a:latin typeface="Congenial" panose="020B0604020202020204" pitchFamily="2" charset="0"/>
            </a:endParaRPr>
          </a:p>
          <a:p>
            <a:r>
              <a:rPr lang="fr-FR" sz="1800" dirty="0">
                <a:latin typeface="Congenial" panose="020B0604020202020204" pitchFamily="2" charset="0"/>
              </a:rPr>
              <a:t>Dommages à la propriété : graffitis, bris de fenêtre, lancer </a:t>
            </a:r>
          </a:p>
          <a:p>
            <a:r>
              <a:rPr lang="fr-FR" sz="1800" dirty="0">
                <a:latin typeface="Congenial" panose="020B0604020202020204" pitchFamily="2" charset="0"/>
              </a:rPr>
              <a:t>des œufs sur une façade…</a:t>
            </a:r>
          </a:p>
          <a:p>
            <a:endParaRPr lang="fr-FR" sz="1800" dirty="0">
              <a:latin typeface="Congenial" panose="020B0604020202020204" pitchFamily="2" charset="0"/>
            </a:endParaRPr>
          </a:p>
          <a:p>
            <a:endParaRPr lang="fr-FR" sz="1800" dirty="0">
              <a:latin typeface="Congenial" panose="020B0604020202020204" pitchFamily="2" charset="0"/>
            </a:endParaRPr>
          </a:p>
          <a:p>
            <a:r>
              <a:rPr lang="fr-FR" sz="1800" b="1" dirty="0">
                <a:solidFill>
                  <a:srgbClr val="218CC3"/>
                </a:solidFill>
                <a:latin typeface="Congenial" panose="020B0604020202020204" pitchFamily="2" charset="0"/>
              </a:rPr>
              <a:t>Que se passe-t-il si mon enfant laisse des détritus sur la </a:t>
            </a:r>
          </a:p>
          <a:p>
            <a:r>
              <a:rPr lang="fr-FR" sz="1800" b="1" dirty="0">
                <a:solidFill>
                  <a:srgbClr val="218CC3"/>
                </a:solidFill>
                <a:latin typeface="Congenial" panose="020B0604020202020204" pitchFamily="2" charset="0"/>
              </a:rPr>
              <a:t>plage après une fête ? </a:t>
            </a:r>
            <a:r>
              <a:rPr lang="fr-FR" sz="1800" dirty="0">
                <a:solidFill>
                  <a:srgbClr val="218CC3"/>
                </a:solidFill>
                <a:latin typeface="Congenial" panose="020B0604020202020204" pitchFamily="2" charset="0"/>
              </a:rPr>
              <a:t>  </a:t>
            </a:r>
          </a:p>
        </p:txBody>
      </p:sp>
    </p:spTree>
    <p:extLst>
      <p:ext uri="{BB962C8B-B14F-4D97-AF65-F5344CB8AC3E}">
        <p14:creationId xmlns:p14="http://schemas.microsoft.com/office/powerpoint/2010/main" val="2169897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94D1A673-3D3F-4A14-D9C2-F3EF0D9D3F95}"/>
              </a:ext>
            </a:extLst>
          </p:cNvPr>
          <p:cNvSpPr>
            <a:spLocks noGrp="1"/>
          </p:cNvSpPr>
          <p:nvPr>
            <p:ph type="body" sz="quarter" idx="13"/>
          </p:nvPr>
        </p:nvSpPr>
        <p:spPr>
          <a:xfrm>
            <a:off x="1691999" y="252413"/>
            <a:ext cx="9970913" cy="471487"/>
          </a:xfrm>
        </p:spPr>
        <p:txBody>
          <a:bodyPr/>
          <a:lstStyle/>
          <a:p>
            <a:r>
              <a:rPr lang="fr-CH" sz="3600" dirty="0">
                <a:solidFill>
                  <a:srgbClr val="173C82"/>
                </a:solidFill>
                <a:latin typeface="Helvetia"/>
              </a:rPr>
              <a:t>Infractions</a:t>
            </a:r>
          </a:p>
        </p:txBody>
      </p:sp>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10</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2419572" y="966449"/>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pic>
        <p:nvPicPr>
          <p:cNvPr id="4" name="Image 3">
            <a:extLst>
              <a:ext uri="{FF2B5EF4-FFF2-40B4-BE49-F238E27FC236}">
                <a16:creationId xmlns:a16="http://schemas.microsoft.com/office/drawing/2014/main" id="{1ABF29E7-9C6A-186E-FF5B-A0B30C2121A5}"/>
              </a:ext>
            </a:extLst>
          </p:cNvPr>
          <p:cNvPicPr>
            <a:picLocks noChangeAspect="1"/>
          </p:cNvPicPr>
          <p:nvPr/>
        </p:nvPicPr>
        <p:blipFill>
          <a:blip r:embed="rId3">
            <a:clrChange>
              <a:clrFrom>
                <a:srgbClr val="F5F5F5"/>
              </a:clrFrom>
              <a:clrTo>
                <a:srgbClr val="F5F5F5">
                  <a:alpha val="0"/>
                </a:srgbClr>
              </a:clrTo>
            </a:clrChange>
          </a:blip>
          <a:stretch>
            <a:fillRect/>
          </a:stretch>
        </p:blipFill>
        <p:spPr>
          <a:xfrm>
            <a:off x="1386262" y="2848300"/>
            <a:ext cx="4805577" cy="4009700"/>
          </a:xfrm>
          <a:prstGeom prst="rect">
            <a:avLst/>
          </a:prstGeom>
        </p:spPr>
      </p:pic>
      <p:sp>
        <p:nvSpPr>
          <p:cNvPr id="7" name="ZoneTexte 6">
            <a:extLst>
              <a:ext uri="{FF2B5EF4-FFF2-40B4-BE49-F238E27FC236}">
                <a16:creationId xmlns:a16="http://schemas.microsoft.com/office/drawing/2014/main" id="{0C98B1BE-8ABE-7DB4-19B0-36897EA84607}"/>
              </a:ext>
            </a:extLst>
          </p:cNvPr>
          <p:cNvSpPr txBox="1"/>
          <p:nvPr/>
        </p:nvSpPr>
        <p:spPr>
          <a:xfrm>
            <a:off x="5596569" y="1855329"/>
            <a:ext cx="6252072" cy="3693319"/>
          </a:xfrm>
          <a:prstGeom prst="rect">
            <a:avLst/>
          </a:prstGeom>
          <a:noFill/>
        </p:spPr>
        <p:txBody>
          <a:bodyPr wrap="square">
            <a:spAutoFit/>
          </a:bodyPr>
          <a:lstStyle/>
          <a:p>
            <a:pPr algn="r"/>
            <a:r>
              <a:rPr lang="fr-FR" sz="1800" dirty="0">
                <a:latin typeface="Congenial" panose="020B0604020202020204" pitchFamily="2" charset="0"/>
              </a:rPr>
              <a:t>Si </a:t>
            </a:r>
            <a:r>
              <a:rPr lang="fr-FR" sz="1800" dirty="0" err="1">
                <a:latin typeface="Congenial" panose="020B0604020202020204" pitchFamily="2" charset="0"/>
              </a:rPr>
              <a:t>un.e</a:t>
            </a:r>
            <a:r>
              <a:rPr lang="fr-FR" sz="1800" dirty="0">
                <a:latin typeface="Congenial" panose="020B0604020202020204" pitchFamily="2" charset="0"/>
              </a:rPr>
              <a:t> </a:t>
            </a:r>
            <a:r>
              <a:rPr lang="fr-FR" sz="1800" dirty="0" err="1">
                <a:latin typeface="Congenial" panose="020B0604020202020204" pitchFamily="2" charset="0"/>
              </a:rPr>
              <a:t>mineur.e</a:t>
            </a:r>
            <a:r>
              <a:rPr lang="fr-FR" sz="1800" dirty="0">
                <a:latin typeface="Congenial" panose="020B0604020202020204" pitchFamily="2" charset="0"/>
              </a:rPr>
              <a:t> est victime d’infractions, il est important d’en parler, et de prendre ses déclarations au sérieux.</a:t>
            </a:r>
          </a:p>
          <a:p>
            <a:pPr algn="r"/>
            <a:endParaRPr lang="fr-FR" sz="1800" dirty="0">
              <a:latin typeface="Congenial" panose="020B0604020202020204" pitchFamily="2" charset="0"/>
            </a:endParaRPr>
          </a:p>
          <a:p>
            <a:pPr algn="r"/>
            <a:r>
              <a:rPr lang="fr-FR" sz="1800" dirty="0">
                <a:latin typeface="Congenial" panose="020B0604020202020204" pitchFamily="2" charset="0"/>
              </a:rPr>
              <a:t>Dommages à la propriété</a:t>
            </a:r>
          </a:p>
          <a:p>
            <a:pPr algn="r"/>
            <a:endParaRPr lang="fr-FR" sz="1800" dirty="0">
              <a:latin typeface="Congenial" panose="020B0604020202020204" pitchFamily="2" charset="0"/>
            </a:endParaRPr>
          </a:p>
          <a:p>
            <a:pPr algn="r"/>
            <a:r>
              <a:rPr lang="fr-FR" sz="1800" dirty="0">
                <a:latin typeface="Congenial" panose="020B0604020202020204" pitchFamily="2" charset="0"/>
              </a:rPr>
              <a:t>Vol</a:t>
            </a:r>
          </a:p>
          <a:p>
            <a:pPr algn="r"/>
            <a:endParaRPr lang="fr-FR" sz="1800" dirty="0">
              <a:latin typeface="Congenial" panose="020B0604020202020204" pitchFamily="2" charset="0"/>
            </a:endParaRPr>
          </a:p>
          <a:p>
            <a:pPr algn="r"/>
            <a:r>
              <a:rPr lang="fr-FR" sz="1800" dirty="0">
                <a:latin typeface="Congenial" panose="020B0604020202020204" pitchFamily="2" charset="0"/>
              </a:rPr>
              <a:t>Agressions, injures, menaces graves</a:t>
            </a:r>
          </a:p>
          <a:p>
            <a:pPr algn="r"/>
            <a:endParaRPr lang="fr-FR" sz="1800" dirty="0">
              <a:latin typeface="Congenial" panose="020B0604020202020204" pitchFamily="2" charset="0"/>
            </a:endParaRPr>
          </a:p>
          <a:p>
            <a:pPr algn="r"/>
            <a:r>
              <a:rPr lang="fr-FR" sz="1800" dirty="0">
                <a:latin typeface="Congenial" panose="020B0604020202020204" pitchFamily="2" charset="0"/>
              </a:rPr>
              <a:t>Tout acte d’ordre sexuel sans consentement</a:t>
            </a:r>
          </a:p>
          <a:p>
            <a:pPr algn="r"/>
            <a:endParaRPr lang="fr-FR" sz="1800" dirty="0">
              <a:latin typeface="Congenial" panose="020B0604020202020204" pitchFamily="2" charset="0"/>
            </a:endParaRPr>
          </a:p>
          <a:p>
            <a:pPr algn="r"/>
            <a:r>
              <a:rPr lang="fr-FR" sz="1800" b="1" dirty="0">
                <a:solidFill>
                  <a:srgbClr val="218CC3"/>
                </a:solidFill>
                <a:latin typeface="Congenial" panose="020B0604020202020204" pitchFamily="2" charset="0"/>
              </a:rPr>
              <a:t>Mon enfant a été victime d’une infraction, que faire ?</a:t>
            </a:r>
          </a:p>
          <a:p>
            <a:pPr algn="r"/>
            <a:r>
              <a:rPr lang="fr-FR" sz="1800" b="1" dirty="0">
                <a:solidFill>
                  <a:srgbClr val="218CC3"/>
                </a:solidFill>
                <a:latin typeface="Congenial" panose="020B0604020202020204" pitchFamily="2" charset="0"/>
              </a:rPr>
              <a:t>Comment déposer plainte ?</a:t>
            </a:r>
          </a:p>
        </p:txBody>
      </p:sp>
    </p:spTree>
    <p:extLst>
      <p:ext uri="{BB962C8B-B14F-4D97-AF65-F5344CB8AC3E}">
        <p14:creationId xmlns:p14="http://schemas.microsoft.com/office/powerpoint/2010/main" val="733221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94D1A673-3D3F-4A14-D9C2-F3EF0D9D3F95}"/>
              </a:ext>
            </a:extLst>
          </p:cNvPr>
          <p:cNvSpPr>
            <a:spLocks noGrp="1"/>
          </p:cNvSpPr>
          <p:nvPr>
            <p:ph type="body" sz="quarter" idx="13"/>
          </p:nvPr>
        </p:nvSpPr>
        <p:spPr>
          <a:xfrm>
            <a:off x="1691999" y="252413"/>
            <a:ext cx="9970913" cy="471487"/>
          </a:xfrm>
        </p:spPr>
        <p:txBody>
          <a:bodyPr/>
          <a:lstStyle/>
          <a:p>
            <a:r>
              <a:rPr lang="fr-CH" sz="3600">
                <a:solidFill>
                  <a:srgbClr val="173C82"/>
                </a:solidFill>
                <a:latin typeface="Helvetia"/>
              </a:rPr>
              <a:t>Radicalisation</a:t>
            </a:r>
            <a:endParaRPr lang="fr-CH" sz="3600" dirty="0">
              <a:solidFill>
                <a:srgbClr val="173C82"/>
              </a:solidFill>
              <a:latin typeface="Helvetia"/>
            </a:endParaRPr>
          </a:p>
        </p:txBody>
      </p:sp>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11</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2419572" y="966449"/>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sp>
        <p:nvSpPr>
          <p:cNvPr id="7" name="ZoneTexte 6">
            <a:extLst>
              <a:ext uri="{FF2B5EF4-FFF2-40B4-BE49-F238E27FC236}">
                <a16:creationId xmlns:a16="http://schemas.microsoft.com/office/drawing/2014/main" id="{0C98B1BE-8ABE-7DB4-19B0-36897EA84607}"/>
              </a:ext>
            </a:extLst>
          </p:cNvPr>
          <p:cNvSpPr txBox="1"/>
          <p:nvPr/>
        </p:nvSpPr>
        <p:spPr>
          <a:xfrm>
            <a:off x="1691999" y="1727760"/>
            <a:ext cx="4070848" cy="2031325"/>
          </a:xfrm>
          <a:prstGeom prst="rect">
            <a:avLst/>
          </a:prstGeom>
          <a:noFill/>
        </p:spPr>
        <p:txBody>
          <a:bodyPr wrap="square">
            <a:spAutoFit/>
          </a:bodyPr>
          <a:lstStyle/>
          <a:p>
            <a:r>
              <a:rPr lang="fr-FR" dirty="0">
                <a:latin typeface="Congenial" panose="020B0604020202020204" pitchFamily="2" charset="0"/>
              </a:rPr>
              <a:t>Processus de radicalisation</a:t>
            </a:r>
            <a:endParaRPr lang="fr-FR" sz="1800" dirty="0">
              <a:latin typeface="Congenial" panose="020B0604020202020204" pitchFamily="2" charset="0"/>
            </a:endParaRPr>
          </a:p>
          <a:p>
            <a:endParaRPr lang="fr-FR" sz="1800" dirty="0">
              <a:latin typeface="Congenial" panose="020B0604020202020204" pitchFamily="2" charset="0"/>
            </a:endParaRPr>
          </a:p>
          <a:p>
            <a:r>
              <a:rPr lang="fr-FR" sz="1800" dirty="0">
                <a:latin typeface="Congenial" panose="020B0604020202020204" pitchFamily="2" charset="0"/>
              </a:rPr>
              <a:t>Qu’est-ce qu’une idéologie radicale ?</a:t>
            </a:r>
          </a:p>
          <a:p>
            <a:endParaRPr lang="fr-FR" sz="1800" dirty="0">
              <a:latin typeface="Congenial" panose="020B0604020202020204" pitchFamily="2" charset="0"/>
            </a:endParaRPr>
          </a:p>
          <a:p>
            <a:r>
              <a:rPr lang="fr-FR" sz="1800" dirty="0">
                <a:latin typeface="Congenial" panose="020B0604020202020204" pitchFamily="2" charset="0"/>
              </a:rPr>
              <a:t>Radicalisation violente</a:t>
            </a:r>
          </a:p>
          <a:p>
            <a:endParaRPr lang="fr-FR" sz="1800" dirty="0">
              <a:latin typeface="Congenial" panose="020B0604020202020204" pitchFamily="2" charset="0"/>
            </a:endParaRPr>
          </a:p>
          <a:p>
            <a:r>
              <a:rPr lang="fr-FR" b="1" dirty="0">
                <a:solidFill>
                  <a:srgbClr val="218CC3"/>
                </a:solidFill>
                <a:latin typeface="Congenial" panose="020B0604020202020204" pitchFamily="2" charset="0"/>
              </a:rPr>
              <a:t>Que faire en tel cas </a:t>
            </a:r>
            <a:r>
              <a:rPr lang="fr-FR" sz="1800" b="1" dirty="0">
                <a:solidFill>
                  <a:srgbClr val="218CC3"/>
                </a:solidFill>
                <a:latin typeface="Congenial" panose="020B0604020202020204" pitchFamily="2" charset="0"/>
              </a:rPr>
              <a:t>?</a:t>
            </a:r>
          </a:p>
        </p:txBody>
      </p:sp>
      <p:pic>
        <p:nvPicPr>
          <p:cNvPr id="3" name="Image 2" descr="Une image contenant motif, point&#10;&#10;Le contenu généré par l’IA peut être incorrect.">
            <a:extLst>
              <a:ext uri="{FF2B5EF4-FFF2-40B4-BE49-F238E27FC236}">
                <a16:creationId xmlns:a16="http://schemas.microsoft.com/office/drawing/2014/main" id="{19102223-703D-DD35-8F59-4FBB25988E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6210" y="1296528"/>
            <a:ext cx="2893790" cy="2893790"/>
          </a:xfrm>
          <a:prstGeom prst="rect">
            <a:avLst/>
          </a:prstGeom>
        </p:spPr>
      </p:pic>
      <p:pic>
        <p:nvPicPr>
          <p:cNvPr id="4" name="Image 3">
            <a:extLst>
              <a:ext uri="{FF2B5EF4-FFF2-40B4-BE49-F238E27FC236}">
                <a16:creationId xmlns:a16="http://schemas.microsoft.com/office/drawing/2014/main" id="{FF93B19B-0F70-46E3-CEAB-D9EE4BDDE1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5178" y="3406209"/>
            <a:ext cx="2404553" cy="2893791"/>
          </a:xfrm>
          <a:prstGeom prst="rect">
            <a:avLst/>
          </a:prstGeom>
        </p:spPr>
      </p:pic>
    </p:spTree>
    <p:extLst>
      <p:ext uri="{BB962C8B-B14F-4D97-AF65-F5344CB8AC3E}">
        <p14:creationId xmlns:p14="http://schemas.microsoft.com/office/powerpoint/2010/main" val="1081930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94D1A673-3D3F-4A14-D9C2-F3EF0D9D3F95}"/>
              </a:ext>
            </a:extLst>
          </p:cNvPr>
          <p:cNvSpPr>
            <a:spLocks noGrp="1"/>
          </p:cNvSpPr>
          <p:nvPr>
            <p:ph type="body" sz="quarter" idx="13"/>
          </p:nvPr>
        </p:nvSpPr>
        <p:spPr>
          <a:xfrm>
            <a:off x="1691999" y="252413"/>
            <a:ext cx="9970913" cy="471487"/>
          </a:xfrm>
        </p:spPr>
        <p:txBody>
          <a:bodyPr/>
          <a:lstStyle/>
          <a:p>
            <a:r>
              <a:rPr lang="fr-CH" sz="3600" dirty="0">
                <a:solidFill>
                  <a:srgbClr val="173C82"/>
                </a:solidFill>
                <a:latin typeface="Helvetia"/>
              </a:rPr>
              <a:t>Armes</a:t>
            </a:r>
          </a:p>
        </p:txBody>
      </p:sp>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12</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2419572" y="966449"/>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pic>
        <p:nvPicPr>
          <p:cNvPr id="2" name="Image 1">
            <a:extLst>
              <a:ext uri="{FF2B5EF4-FFF2-40B4-BE49-F238E27FC236}">
                <a16:creationId xmlns:a16="http://schemas.microsoft.com/office/drawing/2014/main" id="{E27EEFCE-0F70-546F-9046-3F56EE661755}"/>
              </a:ext>
            </a:extLst>
          </p:cNvPr>
          <p:cNvPicPr>
            <a:picLocks noChangeAspect="1"/>
          </p:cNvPicPr>
          <p:nvPr/>
        </p:nvPicPr>
        <p:blipFill>
          <a:blip r:embed="rId3">
            <a:clrChange>
              <a:clrFrom>
                <a:srgbClr val="F5F5F5"/>
              </a:clrFrom>
              <a:clrTo>
                <a:srgbClr val="F5F5F5">
                  <a:alpha val="0"/>
                </a:srgbClr>
              </a:clrTo>
            </a:clrChange>
          </a:blip>
          <a:stretch>
            <a:fillRect/>
          </a:stretch>
        </p:blipFill>
        <p:spPr>
          <a:xfrm>
            <a:off x="7642818" y="2947756"/>
            <a:ext cx="4670367" cy="3910244"/>
          </a:xfrm>
          <a:prstGeom prst="rect">
            <a:avLst/>
          </a:prstGeom>
        </p:spPr>
      </p:pic>
      <p:sp>
        <p:nvSpPr>
          <p:cNvPr id="3" name="ZoneTexte 2">
            <a:extLst>
              <a:ext uri="{FF2B5EF4-FFF2-40B4-BE49-F238E27FC236}">
                <a16:creationId xmlns:a16="http://schemas.microsoft.com/office/drawing/2014/main" id="{66F3CABB-2697-6091-3E56-58D9295143C6}"/>
              </a:ext>
            </a:extLst>
          </p:cNvPr>
          <p:cNvSpPr txBox="1"/>
          <p:nvPr/>
        </p:nvSpPr>
        <p:spPr>
          <a:xfrm>
            <a:off x="1254699" y="1293931"/>
            <a:ext cx="9682602" cy="3477875"/>
          </a:xfrm>
          <a:prstGeom prst="rect">
            <a:avLst/>
          </a:prstGeom>
          <a:noFill/>
        </p:spPr>
        <p:txBody>
          <a:bodyPr wrap="square" rtlCol="0">
            <a:spAutoFit/>
          </a:bodyPr>
          <a:lstStyle/>
          <a:p>
            <a:r>
              <a:rPr lang="fr-FR" sz="2000" dirty="0">
                <a:latin typeface="Congenial" panose="020B0604020202020204" pitchFamily="2" charset="0"/>
              </a:rPr>
              <a:t>Quelques armes interdites aux </a:t>
            </a:r>
            <a:r>
              <a:rPr lang="fr-FR" sz="2000" dirty="0" err="1">
                <a:latin typeface="Congenial" panose="020B0604020202020204" pitchFamily="2" charset="0"/>
              </a:rPr>
              <a:t>mineur.e.s</a:t>
            </a:r>
            <a:r>
              <a:rPr lang="fr-FR" sz="2000" dirty="0">
                <a:latin typeface="Congenial" panose="020B0604020202020204" pitchFamily="2" charset="0"/>
              </a:rPr>
              <a:t> : </a:t>
            </a:r>
          </a:p>
          <a:p>
            <a:pPr marL="342900" indent="-342900">
              <a:buFont typeface="Arial" panose="020B0604020202020204" pitchFamily="34" charset="0"/>
              <a:buChar char="•"/>
            </a:pPr>
            <a:r>
              <a:rPr lang="fr-FR" sz="2000" dirty="0">
                <a:latin typeface="Congenial" panose="020B0604020202020204" pitchFamily="2" charset="0"/>
              </a:rPr>
              <a:t>Armes à feu</a:t>
            </a:r>
          </a:p>
          <a:p>
            <a:pPr marL="342900" indent="-342900">
              <a:buFont typeface="Arial" panose="020B0604020202020204" pitchFamily="34" charset="0"/>
              <a:buChar char="•"/>
            </a:pPr>
            <a:r>
              <a:rPr lang="fr-FR" sz="2000" dirty="0">
                <a:latin typeface="Congenial" panose="020B0604020202020204" pitchFamily="2" charset="0"/>
              </a:rPr>
              <a:t>Armes factices, d’alarme, ou soft air</a:t>
            </a:r>
          </a:p>
          <a:p>
            <a:pPr marL="342900" indent="-342900">
              <a:buFont typeface="Arial" panose="020B0604020202020204" pitchFamily="34" charset="0"/>
              <a:buChar char="•"/>
            </a:pPr>
            <a:r>
              <a:rPr lang="fr-FR" sz="2000" dirty="0">
                <a:latin typeface="Congenial" panose="020B0604020202020204" pitchFamily="2" charset="0"/>
              </a:rPr>
              <a:t>Couteaux, poignards</a:t>
            </a:r>
          </a:p>
          <a:p>
            <a:pPr marL="342900" indent="-342900">
              <a:buFont typeface="Arial" panose="020B0604020202020204" pitchFamily="34" charset="0"/>
              <a:buChar char="•"/>
            </a:pPr>
            <a:r>
              <a:rPr lang="fr-FR" sz="2000" dirty="0">
                <a:latin typeface="Congenial" panose="020B0604020202020204" pitchFamily="2" charset="0"/>
              </a:rPr>
              <a:t>Engins conçus pour blesser (matraques, poings américains, nunchakus…)</a:t>
            </a:r>
          </a:p>
          <a:p>
            <a:pPr marL="342900" indent="-342900">
              <a:buFont typeface="Arial" panose="020B0604020202020204" pitchFamily="34" charset="0"/>
              <a:buChar char="•"/>
            </a:pPr>
            <a:r>
              <a:rPr lang="fr-FR" sz="2000" dirty="0">
                <a:latin typeface="Congenial" panose="020B0604020202020204" pitchFamily="2" charset="0"/>
              </a:rPr>
              <a:t>Appareils à électrochocs et certains sprays</a:t>
            </a:r>
          </a:p>
          <a:p>
            <a:endParaRPr lang="fr-FR" sz="2000" dirty="0">
              <a:latin typeface="Congenial" panose="020B0604020202020204" pitchFamily="2" charset="0"/>
            </a:endParaRPr>
          </a:p>
          <a:p>
            <a:endParaRPr lang="fr-FR" sz="2000" dirty="0">
              <a:latin typeface="Congenial" panose="020B0604020202020204" pitchFamily="2" charset="0"/>
            </a:endParaRPr>
          </a:p>
          <a:p>
            <a:r>
              <a:rPr lang="fr-FR" sz="2000" b="1" dirty="0">
                <a:solidFill>
                  <a:srgbClr val="218CC3"/>
                </a:solidFill>
                <a:latin typeface="Congenial" panose="020B0604020202020204" pitchFamily="2" charset="0"/>
              </a:rPr>
              <a:t>Que faire si mon enfant a des armes, ou me dit que </a:t>
            </a:r>
          </a:p>
          <a:p>
            <a:r>
              <a:rPr lang="fr-FR" sz="2000" b="1" dirty="0">
                <a:solidFill>
                  <a:srgbClr val="218CC3"/>
                </a:solidFill>
                <a:latin typeface="Congenial" panose="020B0604020202020204" pitchFamily="2" charset="0"/>
              </a:rPr>
              <a:t>quelqu’un en a ?</a:t>
            </a:r>
          </a:p>
          <a:p>
            <a:r>
              <a:rPr lang="fr-FR" sz="2000" b="1" dirty="0">
                <a:solidFill>
                  <a:srgbClr val="218CC3"/>
                </a:solidFill>
                <a:latin typeface="Congenial" panose="020B0604020202020204" pitchFamily="2" charset="0"/>
              </a:rPr>
              <a:t>Puis-je offrir un pistolet à billes à mon enfant ? </a:t>
            </a:r>
          </a:p>
        </p:txBody>
      </p:sp>
    </p:spTree>
    <p:extLst>
      <p:ext uri="{BB962C8B-B14F-4D97-AF65-F5344CB8AC3E}">
        <p14:creationId xmlns:p14="http://schemas.microsoft.com/office/powerpoint/2010/main" val="1753053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94D1A673-3D3F-4A14-D9C2-F3EF0D9D3F95}"/>
              </a:ext>
            </a:extLst>
          </p:cNvPr>
          <p:cNvSpPr>
            <a:spLocks noGrp="1"/>
          </p:cNvSpPr>
          <p:nvPr>
            <p:ph type="body" sz="quarter" idx="13"/>
          </p:nvPr>
        </p:nvSpPr>
        <p:spPr>
          <a:xfrm>
            <a:off x="1691999" y="252413"/>
            <a:ext cx="9970913" cy="471487"/>
          </a:xfrm>
        </p:spPr>
        <p:txBody>
          <a:bodyPr/>
          <a:lstStyle/>
          <a:p>
            <a:r>
              <a:rPr lang="fr-CH" sz="3600" dirty="0">
                <a:solidFill>
                  <a:srgbClr val="173C82"/>
                </a:solidFill>
              </a:rPr>
              <a:t>Tabac et nicotine</a:t>
            </a:r>
            <a:endParaRPr lang="fr-CH" sz="3600" dirty="0">
              <a:solidFill>
                <a:srgbClr val="173C82"/>
              </a:solidFill>
              <a:latin typeface="Helvetia"/>
            </a:endParaRPr>
          </a:p>
        </p:txBody>
      </p:sp>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13</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2111099" y="1238057"/>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pic>
        <p:nvPicPr>
          <p:cNvPr id="2" name="Image 1">
            <a:extLst>
              <a:ext uri="{FF2B5EF4-FFF2-40B4-BE49-F238E27FC236}">
                <a16:creationId xmlns:a16="http://schemas.microsoft.com/office/drawing/2014/main" id="{BB0BA0CC-0794-10D0-079F-9418C309453D}"/>
              </a:ext>
            </a:extLst>
          </p:cNvPr>
          <p:cNvPicPr>
            <a:picLocks noChangeAspect="1"/>
          </p:cNvPicPr>
          <p:nvPr/>
        </p:nvPicPr>
        <p:blipFill>
          <a:blip r:embed="rId3">
            <a:clrChange>
              <a:clrFrom>
                <a:srgbClr val="F5F5F5"/>
              </a:clrFrom>
              <a:clrTo>
                <a:srgbClr val="F5F5F5">
                  <a:alpha val="0"/>
                </a:srgbClr>
              </a:clrTo>
            </a:clrChange>
          </a:blip>
          <a:stretch>
            <a:fillRect/>
          </a:stretch>
        </p:blipFill>
        <p:spPr>
          <a:xfrm>
            <a:off x="896146" y="1050133"/>
            <a:ext cx="4544655" cy="4463933"/>
          </a:xfrm>
          <a:prstGeom prst="rect">
            <a:avLst/>
          </a:prstGeom>
        </p:spPr>
      </p:pic>
      <p:sp>
        <p:nvSpPr>
          <p:cNvPr id="3" name="ZoneTexte 2">
            <a:extLst>
              <a:ext uri="{FF2B5EF4-FFF2-40B4-BE49-F238E27FC236}">
                <a16:creationId xmlns:a16="http://schemas.microsoft.com/office/drawing/2014/main" id="{54A0AAE4-0CB1-60C8-5557-BAADE3929D08}"/>
              </a:ext>
            </a:extLst>
          </p:cNvPr>
          <p:cNvSpPr txBox="1"/>
          <p:nvPr/>
        </p:nvSpPr>
        <p:spPr>
          <a:xfrm>
            <a:off x="3544956" y="3226087"/>
            <a:ext cx="8647044" cy="3170099"/>
          </a:xfrm>
          <a:prstGeom prst="rect">
            <a:avLst/>
          </a:prstGeom>
          <a:noFill/>
        </p:spPr>
        <p:txBody>
          <a:bodyPr wrap="square" rtlCol="0">
            <a:spAutoFit/>
          </a:bodyPr>
          <a:lstStyle/>
          <a:p>
            <a:pPr algn="r"/>
            <a:r>
              <a:rPr lang="fr-FR" sz="2000" dirty="0">
                <a:latin typeface="Congenial" panose="020B0604020202020204" pitchFamily="2" charset="0"/>
              </a:rPr>
              <a:t>Différentes formes de produits de tabac</a:t>
            </a:r>
          </a:p>
          <a:p>
            <a:pPr algn="r"/>
            <a:endParaRPr lang="fr-FR" sz="2000" dirty="0">
              <a:latin typeface="Congenial" panose="020B0604020202020204" pitchFamily="2" charset="0"/>
            </a:endParaRPr>
          </a:p>
          <a:p>
            <a:pPr algn="r"/>
            <a:r>
              <a:rPr lang="fr-FR" sz="2000" dirty="0">
                <a:latin typeface="Congenial" panose="020B0604020202020204" pitchFamily="2" charset="0"/>
              </a:rPr>
              <a:t>Rappel de la loi et des dangers de cette consommation</a:t>
            </a:r>
          </a:p>
          <a:p>
            <a:pPr algn="r"/>
            <a:endParaRPr lang="fr-FR" sz="2000" dirty="0">
              <a:latin typeface="Congenial" panose="020B0604020202020204" pitchFamily="2" charset="0"/>
            </a:endParaRPr>
          </a:p>
          <a:p>
            <a:pPr algn="r"/>
            <a:r>
              <a:rPr lang="fr-FR" sz="2000" dirty="0">
                <a:latin typeface="Congenial" panose="020B0604020202020204" pitchFamily="2" charset="0"/>
              </a:rPr>
              <a:t>La problématique des puffs</a:t>
            </a:r>
          </a:p>
          <a:p>
            <a:pPr algn="r"/>
            <a:endParaRPr lang="fr-FR" sz="2000" dirty="0">
              <a:latin typeface="Congenial" panose="020B0604020202020204" pitchFamily="2" charset="0"/>
            </a:endParaRPr>
          </a:p>
          <a:p>
            <a:pPr algn="r"/>
            <a:endParaRPr lang="fr-FR" sz="2000" dirty="0">
              <a:latin typeface="Congenial" panose="020B0604020202020204" pitchFamily="2" charset="0"/>
            </a:endParaRPr>
          </a:p>
          <a:p>
            <a:pPr algn="r"/>
            <a:r>
              <a:rPr lang="fr-FR" sz="2000" b="1" dirty="0">
                <a:solidFill>
                  <a:srgbClr val="218CC3"/>
                </a:solidFill>
                <a:latin typeface="Congenial" panose="020B0604020202020204" pitchFamily="2" charset="0"/>
              </a:rPr>
              <a:t>Pourquoi est-ce que les jeunes fument ?</a:t>
            </a:r>
          </a:p>
          <a:p>
            <a:pPr algn="r"/>
            <a:r>
              <a:rPr lang="fr-FR" sz="2000" b="1" dirty="0">
                <a:solidFill>
                  <a:srgbClr val="218CC3"/>
                </a:solidFill>
                <a:latin typeface="Congenial" panose="020B0604020202020204" pitchFamily="2" charset="0"/>
              </a:rPr>
              <a:t>À quel âge leur consommation commence-t-elle ?</a:t>
            </a:r>
          </a:p>
          <a:p>
            <a:pPr algn="r"/>
            <a:r>
              <a:rPr lang="fr-FR" sz="2000" b="1" dirty="0">
                <a:solidFill>
                  <a:srgbClr val="218CC3"/>
                </a:solidFill>
                <a:latin typeface="Congenial" panose="020B0604020202020204" pitchFamily="2" charset="0"/>
              </a:rPr>
              <a:t>Pourquoi les jeunes sont plus vulnérables face à cette consommation ?</a:t>
            </a:r>
          </a:p>
        </p:txBody>
      </p:sp>
    </p:spTree>
    <p:extLst>
      <p:ext uri="{BB962C8B-B14F-4D97-AF65-F5344CB8AC3E}">
        <p14:creationId xmlns:p14="http://schemas.microsoft.com/office/powerpoint/2010/main" val="1191921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94D1A673-3D3F-4A14-D9C2-F3EF0D9D3F95}"/>
              </a:ext>
            </a:extLst>
          </p:cNvPr>
          <p:cNvSpPr>
            <a:spLocks noGrp="1"/>
          </p:cNvSpPr>
          <p:nvPr>
            <p:ph type="body" sz="quarter" idx="13"/>
          </p:nvPr>
        </p:nvSpPr>
        <p:spPr>
          <a:xfrm>
            <a:off x="1691999" y="252413"/>
            <a:ext cx="9970913" cy="471487"/>
          </a:xfrm>
        </p:spPr>
        <p:txBody>
          <a:bodyPr/>
          <a:lstStyle/>
          <a:p>
            <a:r>
              <a:rPr lang="fr-CH" sz="3600" dirty="0">
                <a:solidFill>
                  <a:srgbClr val="173C82"/>
                </a:solidFill>
              </a:rPr>
              <a:t>Alcool</a:t>
            </a:r>
            <a:endParaRPr lang="fr-CH" sz="3600" dirty="0">
              <a:solidFill>
                <a:srgbClr val="173C82"/>
              </a:solidFill>
              <a:latin typeface="Helvetia"/>
            </a:endParaRPr>
          </a:p>
        </p:txBody>
      </p:sp>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14</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2419572" y="966449"/>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pic>
        <p:nvPicPr>
          <p:cNvPr id="4" name="Image 3">
            <a:extLst>
              <a:ext uri="{FF2B5EF4-FFF2-40B4-BE49-F238E27FC236}">
                <a16:creationId xmlns:a16="http://schemas.microsoft.com/office/drawing/2014/main" id="{6EEB911B-0743-E78C-5A9A-C0AB96508EFC}"/>
              </a:ext>
            </a:extLst>
          </p:cNvPr>
          <p:cNvPicPr>
            <a:picLocks noChangeAspect="1"/>
          </p:cNvPicPr>
          <p:nvPr/>
        </p:nvPicPr>
        <p:blipFill>
          <a:blip r:embed="rId3">
            <a:clrChange>
              <a:clrFrom>
                <a:srgbClr val="F5F5F5"/>
              </a:clrFrom>
              <a:clrTo>
                <a:srgbClr val="F5F5F5">
                  <a:alpha val="0"/>
                </a:srgbClr>
              </a:clrTo>
            </a:clrChange>
          </a:blip>
          <a:stretch>
            <a:fillRect/>
          </a:stretch>
        </p:blipFill>
        <p:spPr>
          <a:xfrm>
            <a:off x="7052456" y="2736469"/>
            <a:ext cx="5271747" cy="3999763"/>
          </a:xfrm>
          <a:prstGeom prst="rect">
            <a:avLst/>
          </a:prstGeom>
        </p:spPr>
      </p:pic>
      <p:sp>
        <p:nvSpPr>
          <p:cNvPr id="5" name="ZoneTexte 4">
            <a:extLst>
              <a:ext uri="{FF2B5EF4-FFF2-40B4-BE49-F238E27FC236}">
                <a16:creationId xmlns:a16="http://schemas.microsoft.com/office/drawing/2014/main" id="{C87518A7-98AB-6259-3F0C-079648525939}"/>
              </a:ext>
            </a:extLst>
          </p:cNvPr>
          <p:cNvSpPr txBox="1"/>
          <p:nvPr/>
        </p:nvSpPr>
        <p:spPr>
          <a:xfrm>
            <a:off x="944416" y="1305308"/>
            <a:ext cx="9008317" cy="2862322"/>
          </a:xfrm>
          <a:prstGeom prst="rect">
            <a:avLst/>
          </a:prstGeom>
          <a:noFill/>
        </p:spPr>
        <p:txBody>
          <a:bodyPr wrap="square" rtlCol="0">
            <a:spAutoFit/>
          </a:bodyPr>
          <a:lstStyle/>
          <a:p>
            <a:r>
              <a:rPr lang="fr-FR" sz="2000" dirty="0">
                <a:latin typeface="Congenial" panose="020B0604020202020204" pitchFamily="2" charset="0"/>
              </a:rPr>
              <a:t>Les risques les plus importants sont les risques dits « ponctuels » !</a:t>
            </a:r>
          </a:p>
          <a:p>
            <a:endParaRPr lang="fr-FR" sz="2000" dirty="0">
              <a:latin typeface="Congenial" panose="020B0604020202020204" pitchFamily="2" charset="0"/>
            </a:endParaRPr>
          </a:p>
          <a:p>
            <a:r>
              <a:rPr lang="fr-FR" sz="2000" dirty="0">
                <a:latin typeface="Congenial" panose="020B0604020202020204" pitchFamily="2" charset="0"/>
              </a:rPr>
              <a:t>Vente légale à partir de 16 ans : boissons fermentées (vin, bière, cidre)</a:t>
            </a:r>
          </a:p>
          <a:p>
            <a:r>
              <a:rPr lang="fr-FR" sz="2000" dirty="0">
                <a:latin typeface="Congenial" panose="020B0604020202020204" pitchFamily="2" charset="0"/>
              </a:rPr>
              <a:t>Vente légale à partir de 18 ans : boissons distillées (alcools forts, alcopops)</a:t>
            </a:r>
          </a:p>
          <a:p>
            <a:endParaRPr lang="fr-FR" sz="2000" dirty="0">
              <a:latin typeface="Congenial" panose="020B0604020202020204" pitchFamily="2" charset="0"/>
            </a:endParaRPr>
          </a:p>
          <a:p>
            <a:endParaRPr lang="fr-FR" sz="2000" dirty="0">
              <a:latin typeface="Congenial" panose="020B0604020202020204" pitchFamily="2" charset="0"/>
            </a:endParaRPr>
          </a:p>
          <a:p>
            <a:r>
              <a:rPr lang="fr-FR" sz="2000" b="1" dirty="0">
                <a:solidFill>
                  <a:srgbClr val="218CC3"/>
                </a:solidFill>
                <a:latin typeface="Congenial" panose="020B0604020202020204" pitchFamily="2" charset="0"/>
              </a:rPr>
              <a:t>Pourquoi est-ce que les jeunes boivent autant ?</a:t>
            </a:r>
          </a:p>
          <a:p>
            <a:r>
              <a:rPr lang="fr-FR" sz="2000" b="1" dirty="0">
                <a:solidFill>
                  <a:srgbClr val="218CC3"/>
                </a:solidFill>
                <a:latin typeface="Congenial" panose="020B0604020202020204" pitchFamily="2" charset="0"/>
              </a:rPr>
              <a:t>À partir de quand parle-t-on de dépendance ?</a:t>
            </a:r>
          </a:p>
          <a:p>
            <a:r>
              <a:rPr lang="fr-FR" sz="2000" b="1" dirty="0">
                <a:solidFill>
                  <a:srgbClr val="218CC3"/>
                </a:solidFill>
                <a:latin typeface="Congenial" panose="020B0604020202020204" pitchFamily="2" charset="0"/>
              </a:rPr>
              <a:t>À quel âge et comment leur parler d’alcool ?</a:t>
            </a:r>
          </a:p>
        </p:txBody>
      </p:sp>
    </p:spTree>
    <p:extLst>
      <p:ext uri="{BB962C8B-B14F-4D97-AF65-F5344CB8AC3E}">
        <p14:creationId xmlns:p14="http://schemas.microsoft.com/office/powerpoint/2010/main" val="3990067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94D1A673-3D3F-4A14-D9C2-F3EF0D9D3F95}"/>
              </a:ext>
            </a:extLst>
          </p:cNvPr>
          <p:cNvSpPr>
            <a:spLocks noGrp="1"/>
          </p:cNvSpPr>
          <p:nvPr>
            <p:ph type="body" sz="quarter" idx="13"/>
          </p:nvPr>
        </p:nvSpPr>
        <p:spPr>
          <a:xfrm>
            <a:off x="1691999" y="252413"/>
            <a:ext cx="9970913" cy="471487"/>
          </a:xfrm>
        </p:spPr>
        <p:txBody>
          <a:bodyPr/>
          <a:lstStyle/>
          <a:p>
            <a:r>
              <a:rPr lang="fr-CH" sz="3600" dirty="0">
                <a:solidFill>
                  <a:srgbClr val="173C82"/>
                </a:solidFill>
              </a:rPr>
              <a:t>Drogues</a:t>
            </a:r>
            <a:endParaRPr lang="fr-CH" sz="3600" dirty="0">
              <a:solidFill>
                <a:srgbClr val="173C82"/>
              </a:solidFill>
              <a:latin typeface="Helvetia"/>
            </a:endParaRPr>
          </a:p>
        </p:txBody>
      </p:sp>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15</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2419572" y="966449"/>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pic>
        <p:nvPicPr>
          <p:cNvPr id="2" name="Image 1">
            <a:extLst>
              <a:ext uri="{FF2B5EF4-FFF2-40B4-BE49-F238E27FC236}">
                <a16:creationId xmlns:a16="http://schemas.microsoft.com/office/drawing/2014/main" id="{C1ED9B0F-4542-9D19-BF3F-6D2D10FCF6AA}"/>
              </a:ext>
            </a:extLst>
          </p:cNvPr>
          <p:cNvPicPr>
            <a:picLocks noChangeAspect="1"/>
          </p:cNvPicPr>
          <p:nvPr/>
        </p:nvPicPr>
        <p:blipFill>
          <a:blip r:embed="rId3">
            <a:clrChange>
              <a:clrFrom>
                <a:srgbClr val="F5F5F5"/>
              </a:clrFrom>
              <a:clrTo>
                <a:srgbClr val="F5F5F5">
                  <a:alpha val="0"/>
                </a:srgbClr>
              </a:clrTo>
            </a:clrChange>
          </a:blip>
          <a:stretch>
            <a:fillRect/>
          </a:stretch>
        </p:blipFill>
        <p:spPr>
          <a:xfrm>
            <a:off x="8368151" y="0"/>
            <a:ext cx="3916170" cy="4044446"/>
          </a:xfrm>
          <a:prstGeom prst="rect">
            <a:avLst/>
          </a:prstGeom>
        </p:spPr>
      </p:pic>
      <p:sp>
        <p:nvSpPr>
          <p:cNvPr id="3" name="ZoneTexte 2">
            <a:extLst>
              <a:ext uri="{FF2B5EF4-FFF2-40B4-BE49-F238E27FC236}">
                <a16:creationId xmlns:a16="http://schemas.microsoft.com/office/drawing/2014/main" id="{93514298-740E-0749-EB98-CFF2E030C61D}"/>
              </a:ext>
            </a:extLst>
          </p:cNvPr>
          <p:cNvSpPr txBox="1"/>
          <p:nvPr/>
        </p:nvSpPr>
        <p:spPr>
          <a:xfrm>
            <a:off x="1262421" y="2671172"/>
            <a:ext cx="8262882" cy="3477875"/>
          </a:xfrm>
          <a:prstGeom prst="rect">
            <a:avLst/>
          </a:prstGeom>
          <a:noFill/>
        </p:spPr>
        <p:txBody>
          <a:bodyPr wrap="square" rtlCol="0">
            <a:spAutoFit/>
          </a:bodyPr>
          <a:lstStyle/>
          <a:p>
            <a:r>
              <a:rPr lang="fr-FR" sz="2000" dirty="0">
                <a:latin typeface="Congenial" panose="020B0604020202020204" pitchFamily="2" charset="0"/>
              </a:rPr>
              <a:t>Risques pour la santé mentale et physique</a:t>
            </a:r>
          </a:p>
          <a:p>
            <a:endParaRPr lang="fr-FR" sz="2000" dirty="0">
              <a:latin typeface="Congenial" panose="020B0604020202020204" pitchFamily="2" charset="0"/>
            </a:endParaRPr>
          </a:p>
          <a:p>
            <a:r>
              <a:rPr lang="fr-FR" sz="2000" dirty="0">
                <a:latin typeface="Congenial" panose="020B0604020202020204" pitchFamily="2" charset="0"/>
              </a:rPr>
              <a:t>Produits issus du cannabis, cocaïne et dérivés, opiacés, amphétamines, substances hallucinogènes, certains médicaments. </a:t>
            </a:r>
          </a:p>
          <a:p>
            <a:endParaRPr lang="fr-FR" sz="2000" dirty="0">
              <a:latin typeface="Congenial" panose="020B0604020202020204" pitchFamily="2" charset="0"/>
            </a:endParaRPr>
          </a:p>
          <a:p>
            <a:r>
              <a:rPr lang="fr-FR" sz="2000" dirty="0">
                <a:latin typeface="Congenial" panose="020B0604020202020204" pitchFamily="2" charset="0"/>
              </a:rPr>
              <a:t>La vente ET la remise de cannabis légal reste interdite aux </a:t>
            </a:r>
            <a:r>
              <a:rPr lang="fr-FR" sz="2000" dirty="0" err="1">
                <a:latin typeface="Congenial" panose="020B0604020202020204" pitchFamily="2" charset="0"/>
              </a:rPr>
              <a:t>mineur.e.s</a:t>
            </a:r>
            <a:r>
              <a:rPr lang="fr-FR" sz="2000" dirty="0">
                <a:latin typeface="Congenial" panose="020B0604020202020204" pitchFamily="2" charset="0"/>
              </a:rPr>
              <a:t> dans le canton de Vaud !</a:t>
            </a:r>
          </a:p>
          <a:p>
            <a:endParaRPr lang="fr-FR" sz="2000" dirty="0">
              <a:latin typeface="Congenial" panose="020B0604020202020204" pitchFamily="2" charset="0"/>
            </a:endParaRPr>
          </a:p>
          <a:p>
            <a:endParaRPr lang="fr-FR" sz="2000" dirty="0">
              <a:latin typeface="Congenial" panose="020B0604020202020204" pitchFamily="2" charset="0"/>
            </a:endParaRPr>
          </a:p>
          <a:p>
            <a:r>
              <a:rPr lang="fr-FR" sz="2000" b="1" dirty="0">
                <a:solidFill>
                  <a:srgbClr val="218CC3"/>
                </a:solidFill>
                <a:latin typeface="Congenial" panose="020B0604020202020204" pitchFamily="2" charset="0"/>
              </a:rPr>
              <a:t>Pourquoi les jeunes consomment des drogues ?</a:t>
            </a:r>
          </a:p>
          <a:p>
            <a:r>
              <a:rPr lang="fr-FR" sz="2000" b="1" dirty="0">
                <a:solidFill>
                  <a:srgbClr val="218CC3"/>
                </a:solidFill>
                <a:latin typeface="Congenial" panose="020B0604020202020204" pitchFamily="2" charset="0"/>
              </a:rPr>
              <a:t>Comment savoir si mon enfant en consomme ? Et comment réagir ?</a:t>
            </a:r>
          </a:p>
        </p:txBody>
      </p:sp>
    </p:spTree>
    <p:extLst>
      <p:ext uri="{BB962C8B-B14F-4D97-AF65-F5344CB8AC3E}">
        <p14:creationId xmlns:p14="http://schemas.microsoft.com/office/powerpoint/2010/main" val="2980624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94D1A673-3D3F-4A14-D9C2-F3EF0D9D3F95}"/>
              </a:ext>
            </a:extLst>
          </p:cNvPr>
          <p:cNvSpPr>
            <a:spLocks noGrp="1"/>
          </p:cNvSpPr>
          <p:nvPr>
            <p:ph type="body" sz="quarter" idx="13"/>
          </p:nvPr>
        </p:nvSpPr>
        <p:spPr>
          <a:xfrm>
            <a:off x="1691999" y="252413"/>
            <a:ext cx="9970913" cy="471487"/>
          </a:xfrm>
        </p:spPr>
        <p:txBody>
          <a:bodyPr/>
          <a:lstStyle/>
          <a:p>
            <a:r>
              <a:rPr lang="fr-CH" sz="3600" dirty="0">
                <a:solidFill>
                  <a:srgbClr val="173C82"/>
                </a:solidFill>
                <a:latin typeface="Helvetia"/>
              </a:rPr>
              <a:t>Règles de circulation</a:t>
            </a:r>
          </a:p>
        </p:txBody>
      </p:sp>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16</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2419572" y="966449"/>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pic>
        <p:nvPicPr>
          <p:cNvPr id="4" name="Image 3">
            <a:extLst>
              <a:ext uri="{FF2B5EF4-FFF2-40B4-BE49-F238E27FC236}">
                <a16:creationId xmlns:a16="http://schemas.microsoft.com/office/drawing/2014/main" id="{70044C39-C89C-D048-D9CA-334E5236C31A}"/>
              </a:ext>
            </a:extLst>
          </p:cNvPr>
          <p:cNvPicPr>
            <a:picLocks noChangeAspect="1"/>
          </p:cNvPicPr>
          <p:nvPr/>
        </p:nvPicPr>
        <p:blipFill>
          <a:blip r:embed="rId3">
            <a:clrChange>
              <a:clrFrom>
                <a:srgbClr val="F5F5F5"/>
              </a:clrFrom>
              <a:clrTo>
                <a:srgbClr val="F5F5F5">
                  <a:alpha val="0"/>
                </a:srgbClr>
              </a:clrTo>
            </a:clrChange>
          </a:blip>
          <a:stretch>
            <a:fillRect/>
          </a:stretch>
        </p:blipFill>
        <p:spPr>
          <a:xfrm>
            <a:off x="828662" y="2695723"/>
            <a:ext cx="4422913" cy="4162277"/>
          </a:xfrm>
          <a:prstGeom prst="rect">
            <a:avLst/>
          </a:prstGeom>
        </p:spPr>
      </p:pic>
      <p:sp>
        <p:nvSpPr>
          <p:cNvPr id="7" name="ZoneTexte 6">
            <a:extLst>
              <a:ext uri="{FF2B5EF4-FFF2-40B4-BE49-F238E27FC236}">
                <a16:creationId xmlns:a16="http://schemas.microsoft.com/office/drawing/2014/main" id="{071ACDC7-D8B2-F40A-2399-19151ABCB4C7}"/>
              </a:ext>
            </a:extLst>
          </p:cNvPr>
          <p:cNvSpPr txBox="1"/>
          <p:nvPr/>
        </p:nvSpPr>
        <p:spPr>
          <a:xfrm>
            <a:off x="5267928" y="1903714"/>
            <a:ext cx="6394984" cy="3416320"/>
          </a:xfrm>
          <a:prstGeom prst="rect">
            <a:avLst/>
          </a:prstGeom>
          <a:noFill/>
        </p:spPr>
        <p:txBody>
          <a:bodyPr wrap="square">
            <a:spAutoFit/>
          </a:bodyPr>
          <a:lstStyle/>
          <a:p>
            <a:pPr algn="r"/>
            <a:r>
              <a:rPr lang="fr-FR" sz="1800" dirty="0">
                <a:latin typeface="Congenial" panose="020B0604020202020204" pitchFamily="2" charset="0"/>
              </a:rPr>
              <a:t>Règles de circulation</a:t>
            </a:r>
          </a:p>
          <a:p>
            <a:pPr algn="r"/>
            <a:endParaRPr lang="fr-FR" sz="1800" dirty="0">
              <a:latin typeface="Congenial" panose="020B0604020202020204" pitchFamily="2" charset="0"/>
            </a:endParaRPr>
          </a:p>
          <a:p>
            <a:pPr algn="r"/>
            <a:r>
              <a:rPr lang="fr-FR" sz="1800" dirty="0">
                <a:latin typeface="Congenial" panose="020B0604020202020204" pitchFamily="2" charset="0"/>
              </a:rPr>
              <a:t>Vélos classiques</a:t>
            </a:r>
          </a:p>
          <a:p>
            <a:pPr algn="r"/>
            <a:r>
              <a:rPr lang="fr-FR" sz="1800" dirty="0">
                <a:latin typeface="Congenial" panose="020B0604020202020204" pitchFamily="2" charset="0"/>
              </a:rPr>
              <a:t>Gyropodes/</a:t>
            </a:r>
            <a:r>
              <a:rPr lang="fr-FR" sz="1800" dirty="0" err="1">
                <a:latin typeface="Congenial" panose="020B0604020202020204" pitchFamily="2" charset="0"/>
              </a:rPr>
              <a:t>segways</a:t>
            </a:r>
            <a:endParaRPr lang="fr-FR" sz="1800" dirty="0">
              <a:latin typeface="Congenial" panose="020B0604020202020204" pitchFamily="2" charset="0"/>
            </a:endParaRPr>
          </a:p>
          <a:p>
            <a:pPr algn="r"/>
            <a:r>
              <a:rPr lang="fr-FR" sz="1800" dirty="0">
                <a:latin typeface="Congenial" panose="020B0604020202020204" pitchFamily="2" charset="0"/>
              </a:rPr>
              <a:t>Vélos électriques et vélomoteurs</a:t>
            </a:r>
          </a:p>
          <a:p>
            <a:pPr algn="r"/>
            <a:r>
              <a:rPr lang="fr-FR" sz="1800" dirty="0">
                <a:latin typeface="Congenial" panose="020B0604020202020204" pitchFamily="2" charset="0"/>
              </a:rPr>
              <a:t>Trottinettes, rollers, skateboards</a:t>
            </a:r>
          </a:p>
          <a:p>
            <a:pPr algn="r"/>
            <a:r>
              <a:rPr lang="fr-FR" sz="1800" dirty="0">
                <a:latin typeface="Congenial" panose="020B0604020202020204" pitchFamily="2" charset="0"/>
              </a:rPr>
              <a:t>Autres engins électriques </a:t>
            </a:r>
          </a:p>
          <a:p>
            <a:pPr algn="r"/>
            <a:endParaRPr lang="fr-FR" sz="1800" dirty="0">
              <a:latin typeface="Congenial" panose="020B0604020202020204" pitchFamily="2" charset="0"/>
            </a:endParaRPr>
          </a:p>
          <a:p>
            <a:pPr algn="r"/>
            <a:endParaRPr lang="fr-FR" sz="1800" dirty="0">
              <a:latin typeface="Congenial" panose="020B0604020202020204" pitchFamily="2" charset="0"/>
            </a:endParaRPr>
          </a:p>
          <a:p>
            <a:pPr algn="r"/>
            <a:r>
              <a:rPr lang="fr-FR" sz="1800" b="1" dirty="0">
                <a:solidFill>
                  <a:srgbClr val="218CC3"/>
                </a:solidFill>
                <a:latin typeface="Congenial" panose="020B0604020202020204" pitchFamily="2" charset="0"/>
              </a:rPr>
              <a:t>À partir de quel âge mon enfant peut rouler </a:t>
            </a:r>
            <a:r>
              <a:rPr lang="fr-FR" sz="1800" b="1" dirty="0" err="1">
                <a:solidFill>
                  <a:srgbClr val="218CC3"/>
                </a:solidFill>
                <a:latin typeface="Congenial" panose="020B0604020202020204" pitchFamily="2" charset="0"/>
              </a:rPr>
              <a:t>seul.e</a:t>
            </a:r>
            <a:r>
              <a:rPr lang="fr-FR" sz="1800" b="1" dirty="0">
                <a:solidFill>
                  <a:srgbClr val="218CC3"/>
                </a:solidFill>
                <a:latin typeface="Congenial" panose="020B0604020202020204" pitchFamily="2" charset="0"/>
              </a:rPr>
              <a:t> à vélo ?</a:t>
            </a:r>
          </a:p>
          <a:p>
            <a:pPr algn="r"/>
            <a:r>
              <a:rPr lang="fr-FR" sz="1800" b="1" dirty="0">
                <a:solidFill>
                  <a:srgbClr val="218CC3"/>
                </a:solidFill>
                <a:latin typeface="Congenial" panose="020B0604020202020204" pitchFamily="2" charset="0"/>
              </a:rPr>
              <a:t>Quelle est la vitesse maximale autorisée pour une trottinette électrique ou un gyropode ? </a:t>
            </a:r>
          </a:p>
        </p:txBody>
      </p:sp>
    </p:spTree>
    <p:extLst>
      <p:ext uri="{BB962C8B-B14F-4D97-AF65-F5344CB8AC3E}">
        <p14:creationId xmlns:p14="http://schemas.microsoft.com/office/powerpoint/2010/main" val="1142890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94D1A673-3D3F-4A14-D9C2-F3EF0D9D3F95}"/>
              </a:ext>
            </a:extLst>
          </p:cNvPr>
          <p:cNvSpPr>
            <a:spLocks noGrp="1"/>
          </p:cNvSpPr>
          <p:nvPr>
            <p:ph type="body" sz="quarter" idx="13"/>
          </p:nvPr>
        </p:nvSpPr>
        <p:spPr>
          <a:xfrm>
            <a:off x="1691999" y="252413"/>
            <a:ext cx="9970913" cy="471487"/>
          </a:xfrm>
        </p:spPr>
        <p:txBody>
          <a:bodyPr/>
          <a:lstStyle/>
          <a:p>
            <a:r>
              <a:rPr lang="fr-CH" sz="3600" dirty="0">
                <a:solidFill>
                  <a:srgbClr val="173C82"/>
                </a:solidFill>
                <a:latin typeface="Helvetia"/>
              </a:rPr>
              <a:t>À vous de jouer</a:t>
            </a:r>
          </a:p>
        </p:txBody>
      </p:sp>
      <p:sp>
        <p:nvSpPr>
          <p:cNvPr id="8" name="Espace réservé du numéro de diapositive 7">
            <a:extLst>
              <a:ext uri="{FF2B5EF4-FFF2-40B4-BE49-F238E27FC236}">
                <a16:creationId xmlns:a16="http://schemas.microsoft.com/office/drawing/2014/main" id="{31CB7398-A19B-D8DB-ACAB-6E5C13990CFF}"/>
              </a:ext>
            </a:extLst>
          </p:cNvPr>
          <p:cNvSpPr>
            <a:spLocks noGrp="1"/>
          </p:cNvSpPr>
          <p:nvPr>
            <p:ph type="sldNum" sz="quarter" idx="4"/>
          </p:nvPr>
        </p:nvSpPr>
        <p:spPr>
          <a:xfrm>
            <a:off x="11520000" y="6300000"/>
            <a:ext cx="481012" cy="365125"/>
          </a:xfrm>
        </p:spPr>
        <p:txBody>
          <a:bodyPr/>
          <a:lstStyle/>
          <a:p>
            <a:fld id="{A87183BA-2EC3-41D8-AE0B-7117ABB84BF9}" type="slidenum">
              <a:rPr lang="fr-CH" sz="1400" b="1" smtClean="0">
                <a:solidFill>
                  <a:srgbClr val="173C82"/>
                </a:solidFill>
              </a:rPr>
              <a:pPr/>
              <a:t>17</a:t>
            </a:fld>
            <a:endParaRPr lang="fr-CH" sz="1400" b="1" dirty="0">
              <a:solidFill>
                <a:srgbClr val="173C82"/>
              </a:solidFill>
            </a:endParaRPr>
          </a:p>
        </p:txBody>
      </p:sp>
      <p:sp>
        <p:nvSpPr>
          <p:cNvPr id="20" name="ZoneTexte 19">
            <a:extLst>
              <a:ext uri="{FF2B5EF4-FFF2-40B4-BE49-F238E27FC236}">
                <a16:creationId xmlns:a16="http://schemas.microsoft.com/office/drawing/2014/main" id="{CCD776AE-B0D3-628D-DFD6-B59283BFC0E4}"/>
              </a:ext>
            </a:extLst>
          </p:cNvPr>
          <p:cNvSpPr txBox="1"/>
          <p:nvPr/>
        </p:nvSpPr>
        <p:spPr>
          <a:xfrm>
            <a:off x="2419572" y="966449"/>
            <a:ext cx="10080901" cy="646331"/>
          </a:xfrm>
          <a:prstGeom prst="rect">
            <a:avLst/>
          </a:prstGeom>
          <a:noFill/>
        </p:spPr>
        <p:txBody>
          <a:bodyPr wrap="square" rtlCol="0">
            <a:spAutoFit/>
          </a:bodyPr>
          <a:lstStyle/>
          <a:p>
            <a:endParaRPr lang="fr-CH" b="1" dirty="0">
              <a:solidFill>
                <a:srgbClr val="173C82"/>
              </a:solidFill>
            </a:endParaRPr>
          </a:p>
          <a:p>
            <a:pPr marL="285750" indent="-285750">
              <a:buFont typeface="Wingdings" panose="05000000000000000000" pitchFamily="2" charset="2"/>
              <a:buChar char="q"/>
            </a:pPr>
            <a:endParaRPr lang="fr-CH" dirty="0"/>
          </a:p>
        </p:txBody>
      </p:sp>
      <p:sp>
        <p:nvSpPr>
          <p:cNvPr id="3" name="ZoneTexte 2">
            <a:extLst>
              <a:ext uri="{FF2B5EF4-FFF2-40B4-BE49-F238E27FC236}">
                <a16:creationId xmlns:a16="http://schemas.microsoft.com/office/drawing/2014/main" id="{2D843669-4E7E-455C-E5B0-487BAF65A4A0}"/>
              </a:ext>
            </a:extLst>
          </p:cNvPr>
          <p:cNvSpPr txBox="1"/>
          <p:nvPr/>
        </p:nvSpPr>
        <p:spPr>
          <a:xfrm>
            <a:off x="2252946" y="1485997"/>
            <a:ext cx="7686109" cy="646331"/>
          </a:xfrm>
          <a:prstGeom prst="rect">
            <a:avLst/>
          </a:prstGeom>
          <a:noFill/>
        </p:spPr>
        <p:txBody>
          <a:bodyPr wrap="square">
            <a:spAutoFit/>
          </a:bodyPr>
          <a:lstStyle/>
          <a:p>
            <a:pPr algn="ctr"/>
            <a:r>
              <a:rPr lang="fr-FR" sz="3600" dirty="0">
                <a:solidFill>
                  <a:srgbClr val="173C82"/>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https://sois-prudent.ch/</a:t>
            </a:r>
            <a:r>
              <a:rPr lang="fr-FR" sz="3600" dirty="0">
                <a:solidFill>
                  <a:srgbClr val="173C82"/>
                </a:solidFill>
                <a:latin typeface="Calibri" panose="020F0502020204030204" pitchFamily="34" charset="0"/>
                <a:ea typeface="Calibri" panose="020F0502020204030204" pitchFamily="34" charset="0"/>
                <a:cs typeface="Calibri" panose="020F0502020204030204" pitchFamily="34" charset="0"/>
              </a:rPr>
              <a:t> </a:t>
            </a:r>
            <a:endParaRPr lang="fr-FR" sz="3600" b="1" dirty="0">
              <a:solidFill>
                <a:srgbClr val="173C82"/>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63FF935B-647B-6B42-8463-59851E3941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8607" y="2808663"/>
            <a:ext cx="2334786" cy="3236582"/>
          </a:xfrm>
          <a:prstGeom prst="rect">
            <a:avLst/>
          </a:prstGeom>
        </p:spPr>
      </p:pic>
    </p:spTree>
    <p:extLst>
      <p:ext uri="{BB962C8B-B14F-4D97-AF65-F5344CB8AC3E}">
        <p14:creationId xmlns:p14="http://schemas.microsoft.com/office/powerpoint/2010/main" val="709756282"/>
      </p:ext>
    </p:extLst>
  </p:cSld>
  <p:clrMapOvr>
    <a:masterClrMapping/>
  </p:clrMapOvr>
</p:sld>
</file>

<file path=ppt/theme/theme1.xml><?xml version="1.0" encoding="utf-8"?>
<a:theme xmlns:a="http://schemas.openxmlformats.org/drawingml/2006/main" name="Thème PCV">
  <a:themeElements>
    <a:clrScheme name="Personnalisé 3">
      <a:dk1>
        <a:srgbClr val="000000"/>
      </a:dk1>
      <a:lt1>
        <a:srgbClr val="FFFFFF"/>
      </a:lt1>
      <a:dk2>
        <a:srgbClr val="373545"/>
      </a:dk2>
      <a:lt2>
        <a:srgbClr val="CEDBE6"/>
      </a:lt2>
      <a:accent1>
        <a:srgbClr val="173C82"/>
      </a:accent1>
      <a:accent2>
        <a:srgbClr val="D5E7F0"/>
      </a:accent2>
      <a:accent3>
        <a:srgbClr val="75BDA7"/>
      </a:accent3>
      <a:accent4>
        <a:srgbClr val="7A8C8E"/>
      </a:accent4>
      <a:accent5>
        <a:srgbClr val="84ACB6"/>
      </a:accent5>
      <a:accent6>
        <a:srgbClr val="2683C6"/>
      </a:accent6>
      <a:hlink>
        <a:srgbClr val="6B9F25"/>
      </a:hlink>
      <a:folHlink>
        <a:srgbClr val="9F6715"/>
      </a:folHlink>
    </a:clrScheme>
    <a:fontScheme name="Canton de VD">
      <a:majorFont>
        <a:latin typeface="Playfair Displa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Modèle des services.potx" id="{BD683880-D248-4370-8782-623BCDB0E79E}" vid="{2848D2CB-FE57-4B43-954C-2FB12733111C}"/>
    </a:ext>
  </a:extLst>
</a:theme>
</file>

<file path=ppt/theme/theme2.xml><?xml version="1.0" encoding="utf-8"?>
<a:theme xmlns:a="http://schemas.openxmlformats.org/drawingml/2006/main" name="Thème VD">
  <a:themeElements>
    <a:clrScheme name="Canton de VD">
      <a:dk1>
        <a:sysClr val="windowText" lastClr="000000"/>
      </a:dk1>
      <a:lt1>
        <a:sysClr val="window" lastClr="FFFFFF"/>
      </a:lt1>
      <a:dk2>
        <a:srgbClr val="000000"/>
      </a:dk2>
      <a:lt2>
        <a:srgbClr val="FFFFFF"/>
      </a:lt2>
      <a:accent1>
        <a:srgbClr val="14A032"/>
      </a:accent1>
      <a:accent2>
        <a:srgbClr val="00504B"/>
      </a:accent2>
      <a:accent3>
        <a:srgbClr val="DCF0F0"/>
      </a:accent3>
      <a:accent4>
        <a:srgbClr val="64BE96"/>
      </a:accent4>
      <a:accent5>
        <a:srgbClr val="F0D7C8"/>
      </a:accent5>
      <a:accent6>
        <a:srgbClr val="BEE1BE"/>
      </a:accent6>
      <a:hlink>
        <a:srgbClr val="0563C1"/>
      </a:hlink>
      <a:folHlink>
        <a:srgbClr val="954F72"/>
      </a:folHlink>
    </a:clrScheme>
    <a:fontScheme name="Canton de VD">
      <a:majorFont>
        <a:latin typeface="Playfair Displa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Modèle des services.potx" id="{BD683880-D248-4370-8782-623BCDB0E79E}" vid="{2848D2CB-FE57-4B43-954C-2FB12733111C}"/>
    </a:ext>
  </a:extLst>
</a:theme>
</file>

<file path=ppt/theme/theme3.xml><?xml version="1.0" encoding="utf-8"?>
<a:theme xmlns:a="http://schemas.openxmlformats.org/drawingml/2006/main" name="Thème Vert Bleu foncé">
  <a:themeElements>
    <a:clrScheme name="Canton de VD">
      <a:dk1>
        <a:sysClr val="windowText" lastClr="000000"/>
      </a:dk1>
      <a:lt1>
        <a:sysClr val="window" lastClr="FFFFFF"/>
      </a:lt1>
      <a:dk2>
        <a:srgbClr val="000000"/>
      </a:dk2>
      <a:lt2>
        <a:srgbClr val="FFFFFF"/>
      </a:lt2>
      <a:accent1>
        <a:srgbClr val="14A032"/>
      </a:accent1>
      <a:accent2>
        <a:srgbClr val="00504B"/>
      </a:accent2>
      <a:accent3>
        <a:srgbClr val="DCF0F0"/>
      </a:accent3>
      <a:accent4>
        <a:srgbClr val="64BE96"/>
      </a:accent4>
      <a:accent5>
        <a:srgbClr val="F0D7C8"/>
      </a:accent5>
      <a:accent6>
        <a:srgbClr val="BEE1BE"/>
      </a:accent6>
      <a:hlink>
        <a:srgbClr val="0563C1"/>
      </a:hlink>
      <a:folHlink>
        <a:srgbClr val="954F72"/>
      </a:folHlink>
    </a:clrScheme>
    <a:fontScheme name="Canton de VD">
      <a:majorFont>
        <a:latin typeface="Playfair Displa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Modèle des services.potx" id="{BD683880-D248-4370-8782-623BCDB0E79E}" vid="{2DB15668-44E7-437D-AA83-E038B1CD1714}"/>
    </a:ext>
  </a:extLst>
</a:theme>
</file>

<file path=ppt/theme/theme4.xml><?xml version="1.0" encoding="utf-8"?>
<a:theme xmlns:a="http://schemas.openxmlformats.org/drawingml/2006/main" name="Thème Gris clair">
  <a:themeElements>
    <a:clrScheme name="Canton de VD">
      <a:dk1>
        <a:sysClr val="windowText" lastClr="000000"/>
      </a:dk1>
      <a:lt1>
        <a:sysClr val="window" lastClr="FFFFFF"/>
      </a:lt1>
      <a:dk2>
        <a:srgbClr val="000000"/>
      </a:dk2>
      <a:lt2>
        <a:srgbClr val="FFFFFF"/>
      </a:lt2>
      <a:accent1>
        <a:srgbClr val="14A032"/>
      </a:accent1>
      <a:accent2>
        <a:srgbClr val="00504B"/>
      </a:accent2>
      <a:accent3>
        <a:srgbClr val="DCF0F0"/>
      </a:accent3>
      <a:accent4>
        <a:srgbClr val="64BE96"/>
      </a:accent4>
      <a:accent5>
        <a:srgbClr val="F0D7C8"/>
      </a:accent5>
      <a:accent6>
        <a:srgbClr val="BEE1BE"/>
      </a:accent6>
      <a:hlink>
        <a:srgbClr val="0563C1"/>
      </a:hlink>
      <a:folHlink>
        <a:srgbClr val="954F72"/>
      </a:folHlink>
    </a:clrScheme>
    <a:fontScheme name="Canton de VD">
      <a:majorFont>
        <a:latin typeface="Playfair Displa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Modèle des services.potx" id="{BD683880-D248-4370-8782-623BCDB0E79E}" vid="{FF8B6D79-41C2-4243-8550-8BCBC822F615}"/>
    </a:ext>
  </a:extLst>
</a:theme>
</file>

<file path=ppt/theme/theme5.xml><?xml version="1.0" encoding="utf-8"?>
<a:theme xmlns:a="http://schemas.openxmlformats.org/drawingml/2006/main" name="Thème Vert eau">
  <a:themeElements>
    <a:clrScheme name="Canton de VD">
      <a:dk1>
        <a:sysClr val="windowText" lastClr="000000"/>
      </a:dk1>
      <a:lt1>
        <a:sysClr val="window" lastClr="FFFFFF"/>
      </a:lt1>
      <a:dk2>
        <a:srgbClr val="000000"/>
      </a:dk2>
      <a:lt2>
        <a:srgbClr val="FFFFFF"/>
      </a:lt2>
      <a:accent1>
        <a:srgbClr val="14A032"/>
      </a:accent1>
      <a:accent2>
        <a:srgbClr val="00504B"/>
      </a:accent2>
      <a:accent3>
        <a:srgbClr val="DCF0F0"/>
      </a:accent3>
      <a:accent4>
        <a:srgbClr val="64BE96"/>
      </a:accent4>
      <a:accent5>
        <a:srgbClr val="F0D7C8"/>
      </a:accent5>
      <a:accent6>
        <a:srgbClr val="BEE1BE"/>
      </a:accent6>
      <a:hlink>
        <a:srgbClr val="0563C1"/>
      </a:hlink>
      <a:folHlink>
        <a:srgbClr val="954F72"/>
      </a:folHlink>
    </a:clrScheme>
    <a:fontScheme name="Canton de VD">
      <a:majorFont>
        <a:latin typeface="Playfair Displa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Modèle des services.potx" id="{BD683880-D248-4370-8782-623BCDB0E79E}" vid="{4BCDB367-FC8F-46EA-8FBA-BF0EE59D2ED8}"/>
    </a:ext>
  </a:extLst>
</a:theme>
</file>

<file path=ppt/theme/theme6.xml><?xml version="1.0" encoding="utf-8"?>
<a:theme xmlns:a="http://schemas.openxmlformats.org/drawingml/2006/main" name="Thème Beige">
  <a:themeElements>
    <a:clrScheme name="Canton de VD">
      <a:dk1>
        <a:sysClr val="windowText" lastClr="000000"/>
      </a:dk1>
      <a:lt1>
        <a:sysClr val="window" lastClr="FFFFFF"/>
      </a:lt1>
      <a:dk2>
        <a:srgbClr val="000000"/>
      </a:dk2>
      <a:lt2>
        <a:srgbClr val="FFFFFF"/>
      </a:lt2>
      <a:accent1>
        <a:srgbClr val="14A032"/>
      </a:accent1>
      <a:accent2>
        <a:srgbClr val="00504B"/>
      </a:accent2>
      <a:accent3>
        <a:srgbClr val="DCF0F0"/>
      </a:accent3>
      <a:accent4>
        <a:srgbClr val="64BE96"/>
      </a:accent4>
      <a:accent5>
        <a:srgbClr val="F0D7C8"/>
      </a:accent5>
      <a:accent6>
        <a:srgbClr val="BEE1BE"/>
      </a:accent6>
      <a:hlink>
        <a:srgbClr val="0563C1"/>
      </a:hlink>
      <a:folHlink>
        <a:srgbClr val="954F72"/>
      </a:folHlink>
    </a:clrScheme>
    <a:fontScheme name="Canton de VD">
      <a:majorFont>
        <a:latin typeface="Playfair Displa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Modèle des services.potx" id="{BD683880-D248-4370-8782-623BCDB0E79E}" vid="{D1B0A349-FBEE-4DFD-B6CB-8B379F1016CF}"/>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Thème VD</Template>
  <TotalTime>2533</TotalTime>
  <Words>2374</Words>
  <Application>Microsoft Office PowerPoint</Application>
  <PresentationFormat>Grand écran</PresentationFormat>
  <Paragraphs>260</Paragraphs>
  <Slides>17</Slides>
  <Notes>17</Notes>
  <HiddenSlides>0</HiddenSlides>
  <MMClips>0</MMClips>
  <ScaleCrop>false</ScaleCrop>
  <HeadingPairs>
    <vt:vector size="6" baseType="variant">
      <vt:variant>
        <vt:lpstr>Polices utilisées</vt:lpstr>
      </vt:variant>
      <vt:variant>
        <vt:i4>8</vt:i4>
      </vt:variant>
      <vt:variant>
        <vt:lpstr>Thème</vt:lpstr>
      </vt:variant>
      <vt:variant>
        <vt:i4>6</vt:i4>
      </vt:variant>
      <vt:variant>
        <vt:lpstr>Titres des diapositives</vt:lpstr>
      </vt:variant>
      <vt:variant>
        <vt:i4>17</vt:i4>
      </vt:variant>
    </vt:vector>
  </HeadingPairs>
  <TitlesOfParts>
    <vt:vector size="31" baseType="lpstr">
      <vt:lpstr>Arial</vt:lpstr>
      <vt:lpstr>Calibri</vt:lpstr>
      <vt:lpstr>Congenial</vt:lpstr>
      <vt:lpstr>Congenial Black</vt:lpstr>
      <vt:lpstr>Euclid</vt:lpstr>
      <vt:lpstr>Helvetia</vt:lpstr>
      <vt:lpstr>Playfair Display</vt:lpstr>
      <vt:lpstr>Wingdings</vt:lpstr>
      <vt:lpstr>Thème PCV</vt:lpstr>
      <vt:lpstr>Thème VD</vt:lpstr>
      <vt:lpstr>Thème Vert Bleu foncé</vt:lpstr>
      <vt:lpstr>Thème Gris clair</vt:lpstr>
      <vt:lpstr>Thème Vert eau</vt:lpstr>
      <vt:lpstr>Thème Beige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Comment ajouter vos diapositives ?</dc:title>
  <dc:creator>Gonthier Pierrick</dc:creator>
  <cp:lastModifiedBy>Anne Vullioud</cp:lastModifiedBy>
  <cp:revision>34</cp:revision>
  <dcterms:created xsi:type="dcterms:W3CDTF">2024-01-23T08:58:32Z</dcterms:created>
  <dcterms:modified xsi:type="dcterms:W3CDTF">2026-10-05T16:52:23Z</dcterms:modified>
</cp:coreProperties>
</file>