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5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4"/>
    <p:sldMasterId id="2147483648" r:id="rId5"/>
    <p:sldMasterId id="2147483671" r:id="rId6"/>
    <p:sldMasterId id="2147483690" r:id="rId7"/>
    <p:sldMasterId id="2147483709" r:id="rId8"/>
    <p:sldMasterId id="2147483728" r:id="rId9"/>
  </p:sldMasterIdLst>
  <p:notesMasterIdLst>
    <p:notesMasterId r:id="rId27"/>
  </p:notesMasterIdLst>
  <p:handoutMasterIdLst>
    <p:handoutMasterId r:id="rId28"/>
  </p:handoutMasterIdLst>
  <p:sldIdLst>
    <p:sldId id="259" r:id="rId10"/>
    <p:sldId id="299" r:id="rId11"/>
    <p:sldId id="300" r:id="rId12"/>
    <p:sldId id="301" r:id="rId13"/>
    <p:sldId id="297" r:id="rId14"/>
    <p:sldId id="304" r:id="rId15"/>
    <p:sldId id="305" r:id="rId16"/>
    <p:sldId id="310" r:id="rId17"/>
    <p:sldId id="309" r:id="rId18"/>
    <p:sldId id="311" r:id="rId19"/>
    <p:sldId id="315" r:id="rId20"/>
    <p:sldId id="312" r:id="rId21"/>
    <p:sldId id="306" r:id="rId22"/>
    <p:sldId id="307" r:id="rId23"/>
    <p:sldId id="308" r:id="rId24"/>
    <p:sldId id="313" r:id="rId25"/>
    <p:sldId id="314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2D5BE92-B678-8F75-9276-4415B9CC5D31}" name="Pellarin Jamie Lee" initials="JP" userId="S::zse20402@vd.ch::564739f4-4123-4c6f-b6e1-af4dc3d87dac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C82"/>
    <a:srgbClr val="70AD47"/>
    <a:srgbClr val="274CA0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64" autoAdjust="0"/>
    <p:restoredTop sz="69039" autoAdjust="0"/>
  </p:normalViewPr>
  <p:slideViewPr>
    <p:cSldViewPr snapToGrid="0">
      <p:cViewPr varScale="1">
        <p:scale>
          <a:sx n="51" d="100"/>
          <a:sy n="51" d="100"/>
        </p:scale>
        <p:origin x="1277" y="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163" y="29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4CA606F-DA5C-2C32-2A5E-48583B1F2E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5D34D5-E630-4479-7236-8281D803C70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85D1A-9359-4B3D-8F4B-BD4A9B1960F9}" type="datetimeFigureOut">
              <a:rPr lang="fr-CH" smtClean="0"/>
              <a:t>07.10.2025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DD47CA7-D95C-5DC2-FBC6-FACA0625E8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6D21D77-864E-D876-5C25-092213C70C3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62208-1226-48A7-A91A-2F2BC7528C65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552802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547BE-F21A-4216-B94A-A568DBA786D5}" type="datetimeFigureOut">
              <a:rPr lang="fr-CH" smtClean="0"/>
              <a:t>07.10.2025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C350D-664D-4D08-ABAE-A7132D442EE2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45505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363622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84305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12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001626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27827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59263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15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3712048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16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884205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17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2120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5918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889960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00807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68751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7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616909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96402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86977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C350D-664D-4D08-ABAE-A7132D442EE2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5540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rgbClr val="173C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738CA4-69FC-41EF-330F-C7F187793CB7}"/>
              </a:ext>
            </a:extLst>
          </p:cNvPr>
          <p:cNvSpPr>
            <a:spLocks/>
          </p:cNvSpPr>
          <p:nvPr userDrawn="1"/>
        </p:nvSpPr>
        <p:spPr>
          <a:xfrm>
            <a:off x="-4225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C3981B-7750-7550-C950-DA2E7CD2B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0400" y="2734209"/>
            <a:ext cx="8961813" cy="3142716"/>
          </a:xfrm>
        </p:spPr>
        <p:txBody>
          <a:bodyPr lIns="72000" anchor="t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CF481F-DF7F-0C06-78DB-050361357A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2388813" y="6356350"/>
            <a:ext cx="3457575" cy="365125"/>
          </a:xfrm>
        </p:spPr>
        <p:txBody>
          <a:bodyPr tIns="72000" rIns="72000" bIns="72000"/>
          <a:lstStyle>
            <a:lvl1pPr>
              <a:defRPr sz="700"/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847794-9A57-5703-C0B7-9346180F41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90399" y="2262609"/>
            <a:ext cx="8961813" cy="471600"/>
          </a:xfrm>
        </p:spPr>
        <p:txBody>
          <a:bodyPr lIns="72000"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ajouter en majuscules un SURTITRE / MOT-CLÉ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02FCD69E-1057-AEAD-87FE-950B4A11B7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70991" y="341347"/>
            <a:ext cx="4675397" cy="7316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Département / Service / Autre entité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C4B1D6BC-4549-8210-BAEC-5FA950217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2388813" y="1729336"/>
            <a:ext cx="8964987" cy="533273"/>
          </a:xfrm>
        </p:spPr>
        <p:txBody>
          <a:bodyPr lIns="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le texte comme cet exemple : CONFÉRENCE DE PRESSE DU DATE (</a:t>
            </a:r>
            <a:r>
              <a:rPr lang="fr-FR" dirty="0" err="1"/>
              <a:t>jj.mm.aa</a:t>
            </a:r>
            <a:r>
              <a:rPr lang="fr-FR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73AE49-4929-F735-6247-FC40482F2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7" y="325120"/>
            <a:ext cx="333217" cy="10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66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67E7F-621D-3816-7C8F-3D678DC31A51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9040" y="1"/>
            <a:ext cx="10982960" cy="6858000"/>
          </a:xfrm>
        </p:spPr>
        <p:txBody>
          <a:bodyPr lIns="540000" tIns="252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E139F2-C969-6E2B-26AC-AC3816E05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602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ond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8BEB7C-C678-23CA-D6DE-1F49BA47A80D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692275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61EFA036-61CE-C8A4-8061-160BD64C06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9518650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26170BB0-DDA3-C21B-4FD5-D44DC8A44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 hasCustomPrompt="1"/>
          </p:nvPr>
        </p:nvSpPr>
        <p:spPr>
          <a:xfrm>
            <a:off x="6909859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9DBB595-0121-BF7C-08B3-D388E63E28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 hasCustomPrompt="1"/>
          </p:nvPr>
        </p:nvSpPr>
        <p:spPr>
          <a:xfrm>
            <a:off x="4301067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7607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796CB17D-AA77-26C0-DA50-E95BA7DE7E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4974FBB4-B1EC-1E87-6DE8-C6D753BA47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F1B5408-3608-8F99-D6AD-B51F99D325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1D82CD4-72FE-C4C3-E838-ADEA9468A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16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ectangulai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3009E-07D1-564C-0596-826E35DF243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398815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E80DD09-A8E8-10FF-163A-96187545BD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 hasCustomPrompt="1"/>
          </p:nvPr>
        </p:nvSpPr>
        <p:spPr>
          <a:xfrm>
            <a:off x="4003409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A41302BE-3322-E539-F947-0D15FD67BC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 hasCustomPrompt="1"/>
          </p:nvPr>
        </p:nvSpPr>
        <p:spPr>
          <a:xfrm>
            <a:off x="6608003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3D56C04-8ECB-BD05-AD86-148EF34307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 hasCustomPrompt="1"/>
          </p:nvPr>
        </p:nvSpPr>
        <p:spPr>
          <a:xfrm>
            <a:off x="9212597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27DFBC2C-7680-FCA6-4D95-212560AFFF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D943BD5D-5492-4AD1-6727-51B1262577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ED30A2A-60E3-CF2B-C09F-A1379726D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053F10F-69CF-7E9C-E8D2-D0B5C13B0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4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avec numér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EE9F5E-47B7-1955-BEBB-DB6C0719E058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8610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C0C30E62-7C30-29B5-3CE4-99B374B7B6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4007607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0BAAB2DC-33F3-0A02-B6AA-25BD41AA3A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1398815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3C48016C-3305-993F-7B11-9B063FE3FF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6616399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D43FD857-3073-0D0C-E111-F21B4DE7C8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9225191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FA2AA5F3-B548-4124-16B2-5EA8A14588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30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07B8447D-BD26-F2F8-7696-225C1D22B6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1491503A-9306-097A-4986-703C96577F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7F7E7AE-3947-BB58-565F-376801EC7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6434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en évidenc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8A683-7D5C-BAF6-47D5-801F41BF906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DEA98A2-25DA-DE81-6C6F-3D22D7A03F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676400" y="1530105"/>
            <a:ext cx="9677400" cy="1115124"/>
          </a:xfrm>
        </p:spPr>
        <p:txBody>
          <a:bodyPr/>
          <a:lstStyle>
            <a:lvl1pPr>
              <a:lnSpc>
                <a:spcPct val="80000"/>
              </a:lnSpc>
              <a:defRPr sz="10000" b="0">
                <a:latin typeface="+mn-lt"/>
              </a:defRPr>
            </a:lvl1pPr>
          </a:lstStyle>
          <a:p>
            <a:r>
              <a:rPr lang="fr-FR" dirty="0"/>
              <a:t>Nombre</a:t>
            </a:r>
            <a:endParaRPr lang="fr-CH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2319F95-986F-EBC4-CE23-436AEF754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3995057"/>
            <a:ext cx="9660213" cy="2170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CA7452E2-63FF-986F-C99E-BCD9631E7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935E6E-E8CF-6ECE-D35D-D8C75137D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676399" y="2670515"/>
            <a:ext cx="9675813" cy="758485"/>
          </a:xfr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fr-FR" dirty="0"/>
              <a:t>Devise ou Sous-titre</a:t>
            </a:r>
          </a:p>
        </p:txBody>
      </p:sp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B8759AB9-9990-789E-348B-D7DD0AF32C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D54B80B6-7E39-5293-514B-D6469F459D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F65EE94-660D-DAE7-DE5F-8E4C31805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29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C964D-4BB8-56C1-E19D-CC746745A877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582A7E-D75E-E8C4-E3EB-5028303CB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CB9FFB-DC48-47DF-6F89-BBF0B9B55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ABCE3E-1C2A-AD68-BADE-793A2B9D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ONGLET INSERTION &gt; BOUTON EN-TÊTE/PIED DE PAGE POUR INSÉRER LE TITRE DE LA PRÉSENTATION EN MAJUSCULES</a:t>
            </a:r>
            <a:endParaRPr lang="fr-CH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5ADB57B-AF2B-A3D3-E53D-A6F8752B96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7BD11867-8E41-3F2A-7757-3325267689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52EBF0C-3337-94F1-5E0D-407A92E42D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4BCEDB-A199-230E-00F8-1AAAF19CC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626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48E992-5D31-5FCA-8DEF-3667F6BB669D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C3981B-7750-7550-C950-DA2E7CD2B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390400" y="1514347"/>
            <a:ext cx="8961813" cy="3464380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écrire un</a:t>
            </a:r>
            <a:br>
              <a:rPr lang="fr-FR" dirty="0"/>
            </a:br>
            <a:r>
              <a:rPr lang="fr-FR" dirty="0"/>
              <a:t>Message de fin</a:t>
            </a:r>
            <a:endParaRPr lang="fr-CH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63D6EEF-07C4-598D-64CD-56EA9BCC9A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6EC0160-8999-A6B3-1253-8ACF5735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C7E31EA5-4CBD-FB8A-DA72-1F789E6AD2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bg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28731B5-4536-DE22-8F4B-52B44BB3C0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00ABED-8217-1274-93F5-10C73FCC1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361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738CA4-69FC-41EF-330F-C7F187793CB7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C3981B-7750-7550-C950-DA2E7CD2B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0400" y="2734209"/>
            <a:ext cx="8961813" cy="3142716"/>
          </a:xfrm>
        </p:spPr>
        <p:txBody>
          <a:bodyPr lIns="72000" anchor="t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CF481F-DF7F-0C06-78DB-050361357A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2388813" y="6356350"/>
            <a:ext cx="3457575" cy="365125"/>
          </a:xfrm>
        </p:spPr>
        <p:txBody>
          <a:bodyPr tIns="72000" rIns="72000" bIns="72000"/>
          <a:lstStyle>
            <a:lvl1pPr>
              <a:defRPr sz="700"/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5847794-9A57-5703-C0B7-9346180F41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90399" y="2262609"/>
            <a:ext cx="8961813" cy="471600"/>
          </a:xfrm>
        </p:spPr>
        <p:txBody>
          <a:bodyPr lIns="72000"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ajouter en majuscules un SURTITRE / MOT-CLÉ</a:t>
            </a:r>
          </a:p>
        </p:txBody>
      </p:sp>
      <p:sp>
        <p:nvSpPr>
          <p:cNvPr id="6" name="Espace réservé du texte 8">
            <a:extLst>
              <a:ext uri="{FF2B5EF4-FFF2-40B4-BE49-F238E27FC236}">
                <a16:creationId xmlns:a16="http://schemas.microsoft.com/office/drawing/2014/main" id="{02FCD69E-1057-AEAD-87FE-950B4A11B7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70991" y="341347"/>
            <a:ext cx="4675397" cy="7316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Département / Service / Autre entité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C4B1D6BC-4549-8210-BAEC-5FA9502171D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2388813" y="1729336"/>
            <a:ext cx="8964987" cy="533273"/>
          </a:xfrm>
        </p:spPr>
        <p:txBody>
          <a:bodyPr lIns="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le texte comme cet exemple : CONFÉRENCE DE PRESSE DU DATE (</a:t>
            </a:r>
            <a:r>
              <a:rPr lang="fr-FR" dirty="0" err="1"/>
              <a:t>jj.mm.aa</a:t>
            </a:r>
            <a:r>
              <a:rPr lang="fr-FR" dirty="0"/>
              <a:t>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73AE49-4929-F735-6247-FC40482F2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7" y="325120"/>
            <a:ext cx="333217" cy="10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6737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1B5E0F-509A-BCFE-ABB3-C45D7782B54E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896269" y="2528238"/>
            <a:ext cx="4572001" cy="365125"/>
          </a:xfr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1866900"/>
            <a:ext cx="8965162" cy="4298950"/>
          </a:xfrm>
        </p:spPr>
        <p:txBody>
          <a:bodyPr/>
          <a:lstStyle>
            <a:lvl1pPr marL="1077913" indent="-1077913">
              <a:spcBef>
                <a:spcPts val="2400"/>
              </a:spcBef>
              <a:buClr>
                <a:schemeClr val="accent1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535F83-A025-64E3-6E5B-2DFBABBA2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271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colonn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F12AC-19A4-9E39-45AA-AA756FF535B0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906429" y="2528238"/>
            <a:ext cx="4572001" cy="365125"/>
          </a:xfr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692001" y="1866900"/>
            <a:ext cx="9660212" cy="4298950"/>
          </a:xfrm>
        </p:spPr>
        <p:txBody>
          <a:bodyPr numCol="2" spcCol="720000"/>
          <a:lstStyle>
            <a:lvl1pPr marL="1077913" indent="-1077913">
              <a:spcBef>
                <a:spcPts val="2400"/>
              </a:spcBef>
              <a:buClr>
                <a:schemeClr val="accent1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323658-8CEC-87B6-A9A7-E1E993D3A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76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1B5E0F-509A-BCFE-ABB3-C45D7782B54E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896269" y="2528238"/>
            <a:ext cx="4572001" cy="365125"/>
          </a:xfr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1866900"/>
            <a:ext cx="8965162" cy="4298950"/>
          </a:xfrm>
        </p:spPr>
        <p:txBody>
          <a:bodyPr/>
          <a:lstStyle>
            <a:lvl1pPr marL="1077913" indent="-1077913">
              <a:spcBef>
                <a:spcPts val="2400"/>
              </a:spcBef>
              <a:buClr>
                <a:schemeClr val="accent1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C535F83-A025-64E3-6E5B-2DFBABBA27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3471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97E9DD-E993-1C2E-5DDD-1FFAD05E4AF8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08C6D-2BD1-F5BB-3F55-B6923F8DC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5636" y="3429000"/>
            <a:ext cx="8961814" cy="27368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064CE-B9DE-986A-17D6-BF8B1C67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355708E-F8A6-D99C-99E0-DE5277A487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97528"/>
            <a:ext cx="8961813" cy="1415143"/>
          </a:xfrm>
        </p:spPr>
        <p:txBody>
          <a:bodyPr anchor="b"/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63F764-5095-EF02-A8EE-5AAEBAD6FA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2385636" y="466851"/>
            <a:ext cx="2480278" cy="1514348"/>
          </a:xfrm>
          <a:noFill/>
        </p:spPr>
        <p:txBody>
          <a:bodyPr wrap="square" lIns="72000" tIns="72000" rIns="72000" bIns="7200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9600" b="0" dirty="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fr-FR" dirty="0"/>
              <a:t>1.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23E541-BB60-1F4F-77EE-6C53090EB0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7714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24B7F8-8672-E6FE-BDBD-BB9AD43092F9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6243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08162-D050-FA80-8351-3B4E3931A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B9B5A-9142-E472-9961-207A7A2C5F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2276475"/>
            <a:ext cx="8965162" cy="3889375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8AF2B-2ABD-5CCB-2489-8C168E63B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A462B-7315-EE3D-EB03-A9B77464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1401CE1-B24F-59CA-7D13-25BA1B8B29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382D337-0945-5091-80BB-4422499436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CC23C1D-991F-C3CB-B034-89C36BAFE3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lIns="72000"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45A6F0-F0A7-4186-B81D-772C3ACCA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818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147256-8D86-9018-B8E0-23493A6758B8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18BAD95B-2F68-1AE9-3FFA-6A7F18B602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B2B6C6-5D26-9CD6-FE53-3140BEF3F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792686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79FDF54E-5F9D-8BB9-8346-30395FCA3E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230C9C8-DB1D-1C6B-BE8B-BB8D19011D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CCB03A-D73D-6253-5BF8-826198602E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91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sans fo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1C697-B527-87EB-1849-A0B810D077B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DD40E6B9-0D87-D3C1-9B86-31B0D7AD06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F3FECB2-3D48-505E-B4C3-652DEACD9E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B4DF0E-EC19-2DC1-1951-A977AFDA50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125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avec fo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237400-2C79-7CD9-26DC-452CC393CDD2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lang="fr-CH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678C5D35-9C1E-5667-63F7-6926235028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7A6B766-5E8C-E852-3094-24D84BD45E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DEEBBA-16DC-F2D9-A224-C84943A72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256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plein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8C7843-5A87-8409-62EE-93015FD3D455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982663" y="1939715"/>
            <a:ext cx="11209337" cy="4918285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917044F-22B0-FA3E-8B8E-976AC3BC16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1692000" y="723900"/>
            <a:ext cx="9661800" cy="9960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du texte (ceci n’est pas un titre)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2A1EB1-5A45-7F10-A933-07046AC7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5148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67E7F-621D-3816-7C8F-3D678DC31A51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9040" y="1"/>
            <a:ext cx="10982960" cy="6858000"/>
          </a:xfrm>
        </p:spPr>
        <p:txBody>
          <a:bodyPr lIns="540000" tIns="252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7E139F2-C969-6E2B-26AC-AC3816E055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312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ond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8BEB7C-C678-23CA-D6DE-1F49BA47A80D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692275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61EFA036-61CE-C8A4-8061-160BD64C06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9518650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26170BB0-DDA3-C21B-4FD5-D44DC8A44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 hasCustomPrompt="1"/>
          </p:nvPr>
        </p:nvSpPr>
        <p:spPr>
          <a:xfrm>
            <a:off x="6909859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9DBB595-0121-BF7C-08B3-D388E63E28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 hasCustomPrompt="1"/>
          </p:nvPr>
        </p:nvSpPr>
        <p:spPr>
          <a:xfrm>
            <a:off x="4301067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7607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796CB17D-AA77-26C0-DA50-E95BA7DE7E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6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4974FBB4-B1EC-1E87-6DE8-C6D753BA47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CF1B5408-3608-8F99-D6AD-B51F99D325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01D82CD4-72FE-C4C3-E838-ADEA9468A5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7902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ectangulair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3009E-07D1-564C-0596-826E35DF243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398815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E80DD09-A8E8-10FF-163A-96187545BD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 hasCustomPrompt="1"/>
          </p:nvPr>
        </p:nvSpPr>
        <p:spPr>
          <a:xfrm>
            <a:off x="4003409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A41302BE-3322-E539-F947-0D15FD67BC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 hasCustomPrompt="1"/>
          </p:nvPr>
        </p:nvSpPr>
        <p:spPr>
          <a:xfrm>
            <a:off x="6608003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3D56C04-8ECB-BD05-AD86-148EF34307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 hasCustomPrompt="1"/>
          </p:nvPr>
        </p:nvSpPr>
        <p:spPr>
          <a:xfrm>
            <a:off x="9212597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27DFBC2C-7680-FCA6-4D95-212560AFFF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9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D943BD5D-5492-4AD1-6727-51B1262577D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7ED30A2A-60E3-CF2B-C09F-A1379726DA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053F10F-69CF-7E9C-E8D2-D0B5C13B04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3809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avec numér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EE9F5E-47B7-1955-BEBB-DB6C0719E058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8610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C0C30E62-7C30-29B5-3CE4-99B374B7B6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4007607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0BAAB2DC-33F3-0A02-B6AA-25BD41AA3A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1398815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3C48016C-3305-993F-7B11-9B063FE3FF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6616399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D43FD857-3073-0D0C-E111-F21B4DE7C8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9225191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FA2AA5F3-B548-4124-16B2-5EA8A14588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30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07B8447D-BD26-F2F8-7696-225C1D22B6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1491503A-9306-097A-4986-703C96577F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7F7E7AE-3947-BB58-565F-376801EC7E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20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colonne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F12AC-19A4-9E39-45AA-AA756FF535B0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906429" y="2528238"/>
            <a:ext cx="4572001" cy="365125"/>
          </a:xfr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692001" y="1866900"/>
            <a:ext cx="9660212" cy="4298950"/>
          </a:xfrm>
        </p:spPr>
        <p:txBody>
          <a:bodyPr numCol="2" spcCol="720000"/>
          <a:lstStyle>
            <a:lvl1pPr marL="1077913" indent="-1077913">
              <a:spcBef>
                <a:spcPts val="2400"/>
              </a:spcBef>
              <a:buClr>
                <a:schemeClr val="accent1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BE323658-8CEC-87B6-A9A7-E1E993D3A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989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en évidenc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8A683-7D5C-BAF6-47D5-801F41BF906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DEA98A2-25DA-DE81-6C6F-3D22D7A03F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676400" y="1530105"/>
            <a:ext cx="9677400" cy="1115124"/>
          </a:xfrm>
        </p:spPr>
        <p:txBody>
          <a:bodyPr/>
          <a:lstStyle>
            <a:lvl1pPr>
              <a:lnSpc>
                <a:spcPct val="80000"/>
              </a:lnSpc>
              <a:defRPr sz="10000" b="0">
                <a:latin typeface="+mn-lt"/>
              </a:defRPr>
            </a:lvl1pPr>
          </a:lstStyle>
          <a:p>
            <a:r>
              <a:rPr lang="fr-FR" dirty="0"/>
              <a:t>Nombre</a:t>
            </a:r>
            <a:endParaRPr lang="fr-CH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2319F95-986F-EBC4-CE23-436AEF754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3995057"/>
            <a:ext cx="9660213" cy="2170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CA7452E2-63FF-986F-C99E-BCD9631E7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935E6E-E8CF-6ECE-D35D-D8C75137D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676399" y="2670515"/>
            <a:ext cx="9675813" cy="758485"/>
          </a:xfr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fr-FR" dirty="0"/>
              <a:t>Devise ou Sous-titre</a:t>
            </a:r>
          </a:p>
        </p:txBody>
      </p:sp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B8759AB9-9990-789E-348B-D7DD0AF32C5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D54B80B6-7E39-5293-514B-D6469F459D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0F65EE94-660D-DAE7-DE5F-8E4C318058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73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C964D-4BB8-56C1-E19D-CC746745A877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582A7E-D75E-E8C4-E3EB-5028303CB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CB9FFB-DC48-47DF-6F89-BBF0B9B55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ABCE3E-1C2A-AD68-BADE-793A2B9D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ONGLET INSERTION &gt; BOUTON EN-TÊTE/PIED DE PAGE POUR INSÉRER LE TITRE DE LA PRÉSENTATION EN MAJUSCULES</a:t>
            </a:r>
            <a:endParaRPr lang="fr-CH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5ADB57B-AF2B-A3D3-E53D-A6F8752B96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7BD11867-8E41-3F2A-7757-3325267689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952EBF0C-3337-94F1-5E0D-407A92E42DE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984BCEDB-A199-230E-00F8-1AAAF19CC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9769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48E992-5D31-5FCA-8DEF-3667F6BB669D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C3981B-7750-7550-C950-DA2E7CD2B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390400" y="1514347"/>
            <a:ext cx="8961813" cy="3464380"/>
          </a:xfr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écrire un</a:t>
            </a:r>
            <a:br>
              <a:rPr lang="fr-FR" dirty="0"/>
            </a:br>
            <a:r>
              <a:rPr lang="fr-FR" dirty="0"/>
              <a:t>Message de fin</a:t>
            </a:r>
            <a:endParaRPr lang="fr-CH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63D6EEF-07C4-598D-64CD-56EA9BCC9A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6EC0160-8999-A6B3-1253-8ACF5735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C7E31EA5-4CBD-FB8A-DA72-1F789E6AD2B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bg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028731B5-4536-DE22-8F4B-52B44BB3C06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A00ABED-8217-1274-93F5-10C73FCC1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0639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738CA4-69FC-41EF-330F-C7F187793CB7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CF481F-DF7F-0C06-78DB-050361357A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2388813" y="6356350"/>
            <a:ext cx="3457575" cy="365125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21CAFBAD-5815-796F-18CB-9DD65EF2B4C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70991" y="341347"/>
            <a:ext cx="4675397" cy="7316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Département / Service / Autre entité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FCA5B78A-50FC-C7DC-CCAF-EC7295D00D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2734209"/>
            <a:ext cx="8961813" cy="3142716"/>
          </a:xfrm>
        </p:spPr>
        <p:txBody>
          <a:bodyPr lIns="72000" anchor="t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EB4CBE4C-3F25-D762-2C09-7AE9919900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390399" y="2262609"/>
            <a:ext cx="8961813" cy="471600"/>
          </a:xfrm>
        </p:spPr>
        <p:txBody>
          <a:bodyPr lIns="72000"/>
          <a:lstStyle>
            <a:lvl1pPr marL="0" indent="0" algn="l">
              <a:buNone/>
              <a:defRPr sz="1800" b="1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ajouter en majuscules un SURTITRE / MOT-CLÉ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56547FE7-DC1B-553A-9BD8-8671A5BD05C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88813" y="1729336"/>
            <a:ext cx="8964987" cy="533273"/>
          </a:xfrm>
        </p:spPr>
        <p:txBody>
          <a:bodyPr lIns="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le texte comme cet exemple : CONFÉRENCE DE PRESSE DU DATE (</a:t>
            </a:r>
            <a:r>
              <a:rPr lang="fr-FR" dirty="0" err="1"/>
              <a:t>jj.mm.aa</a:t>
            </a:r>
            <a:r>
              <a:rPr lang="fr-FR" dirty="0"/>
              <a:t>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E668230-B95D-A621-7314-B23AEB58C9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7" y="325120"/>
            <a:ext cx="333217" cy="10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0419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1B5E0F-509A-BCFE-ABB3-C45D7782B54E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906429" y="2528238"/>
            <a:ext cx="4572001" cy="365125"/>
          </a:xfr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1866900"/>
            <a:ext cx="8965162" cy="4298950"/>
          </a:xfrm>
        </p:spPr>
        <p:txBody>
          <a:bodyPr/>
          <a:lstStyle>
            <a:lvl1pPr marL="1077913" indent="-1077913">
              <a:spcBef>
                <a:spcPts val="24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513F272-C106-2CEE-32F7-6DA91B0CA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1683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colonn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F12AC-19A4-9E39-45AA-AA756FF535B0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906429" y="2528238"/>
            <a:ext cx="4572001" cy="365125"/>
          </a:xfr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692001" y="1866900"/>
            <a:ext cx="9660212" cy="4298950"/>
          </a:xfrm>
        </p:spPr>
        <p:txBody>
          <a:bodyPr numCol="2" spcCol="720000"/>
          <a:lstStyle>
            <a:lvl1pPr marL="1077913" indent="-1077913">
              <a:spcBef>
                <a:spcPts val="2400"/>
              </a:spcBef>
              <a:buClr>
                <a:schemeClr val="accent2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13D30E66-FFA5-26DE-4DB5-4F739920E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130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97E9DD-E993-1C2E-5DDD-1FFAD05E4AF8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08C6D-2BD1-F5BB-3F55-B6923F8DC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5636" y="3429000"/>
            <a:ext cx="8961814" cy="27368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064CE-B9DE-986A-17D6-BF8B1C67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355708E-F8A6-D99C-99E0-DE5277A487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97528"/>
            <a:ext cx="8961813" cy="1415143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63F764-5095-EF02-A8EE-5AAEBAD6FA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2385636" y="466851"/>
            <a:ext cx="2480278" cy="1514348"/>
          </a:xfrm>
          <a:noFill/>
        </p:spPr>
        <p:txBody>
          <a:bodyPr wrap="square" lIns="72000" tIns="72000" rIns="72000" bIns="7200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9600" b="0" dirty="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fr-FR" dirty="0"/>
              <a:t>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B7EE02-11E8-D1EE-D3A5-CE2D40DF2C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218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24B7F8-8672-E6FE-BDBD-BB9AD43092F9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08162-D050-FA80-8351-3B4E3931A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B9B5A-9142-E472-9961-207A7A2C5F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2276475"/>
            <a:ext cx="8965162" cy="3889375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8AF2B-2ABD-5CCB-2489-8C168E63B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A462B-7315-EE3D-EB03-A9B77464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D0211F-D980-5A70-2106-ACF3F64479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1401CE1-B24F-59CA-7D13-25BA1B8B29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5233BF3C-D7F3-E85F-96BB-56F85924247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0044D16-2997-5AD1-DA26-5FCBA8F27C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7178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147256-8D86-9018-B8E0-23493A6758B8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18BAD95B-2F68-1AE9-3FFA-6A7F18B602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B2B6C6-5D26-9CD6-FE53-3140BEF3F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792686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47AFF647-A21E-1830-A7D0-C25BAEFD152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C77F622-4EF1-87B6-AE9E-20CEFB593D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2087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sans fo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1C697-B527-87EB-1849-A0B810D077B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1CD58409-308B-3D53-055C-8B1021D659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22E2F345-B00A-DD08-702D-B2D5A260C3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74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97E9DD-E993-1C2E-5DDD-1FFAD05E4AF8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08C6D-2BD1-F5BB-3F55-B6923F8DC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5636" y="3429000"/>
            <a:ext cx="8961814" cy="27368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064CE-B9DE-986A-17D6-BF8B1C67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355708E-F8A6-D99C-99E0-DE5277A487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97528"/>
            <a:ext cx="8961813" cy="1415143"/>
          </a:xfrm>
        </p:spPr>
        <p:txBody>
          <a:bodyPr anchor="b"/>
          <a:lstStyle>
            <a:lvl1pPr algn="l"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63F764-5095-EF02-A8EE-5AAEBAD6FA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2385636" y="466851"/>
            <a:ext cx="2480278" cy="1514348"/>
          </a:xfrm>
          <a:noFill/>
        </p:spPr>
        <p:txBody>
          <a:bodyPr wrap="square" lIns="72000" tIns="72000" rIns="72000" bIns="7200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9600" b="0" dirty="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fr-FR" dirty="0"/>
              <a:t>1.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B23E541-BB60-1F4F-77EE-6C53090EB0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61206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avec fon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237400-2C79-7CD9-26DC-452CC393CDD2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lang="fr-CH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658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39A3D6E6-0D3F-C327-79DD-865F2EE363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5D05AB0C-28C3-10F6-1542-593C806726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813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pleine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8C7843-5A87-8409-62EE-93015FD3D455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663" y="1939715"/>
            <a:ext cx="11209337" cy="4918285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917044F-22B0-FA3E-8B8E-976AC3BC16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723900"/>
            <a:ext cx="9661800" cy="9960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7B77EE8-18BC-6BA8-E6B2-F6F77E7E04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361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67E7F-621D-3816-7C8F-3D678DC31A51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1681" y="1"/>
            <a:ext cx="11450320" cy="6858000"/>
          </a:xfrm>
        </p:spPr>
        <p:txBody>
          <a:bodyPr lIns="540000" tIns="252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58655E59-3877-265D-5A12-6D013DC466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084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ond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8BEB7C-C678-23CA-D6DE-1F49BA47A80D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692275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61EFA036-61CE-C8A4-8061-160BD64C06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9518650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26170BB0-DDA3-C21B-4FD5-D44DC8A44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 hasCustomPrompt="1"/>
          </p:nvPr>
        </p:nvSpPr>
        <p:spPr>
          <a:xfrm>
            <a:off x="6909859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9DBB595-0121-BF7C-08B3-D388E63E28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 hasCustomPrompt="1"/>
          </p:nvPr>
        </p:nvSpPr>
        <p:spPr>
          <a:xfrm>
            <a:off x="4301067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7607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796CB17D-AA77-26C0-DA50-E95BA7DE7E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B57B4AC1-C03C-8706-DA43-5B0BF6CEB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48ABDBA-2A94-5484-821F-E18849CA63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7A065B86-4853-D5C0-89AB-6E984F91B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18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ectangulair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3009E-07D1-564C-0596-826E35DF243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ONGLET INSERTION &gt; BOUTON EN-TÊTE/PIED DE PAGE POUR INSÉRER LE TITRE DE LA PRÉSENTATION EN MAJUSCULES</a:t>
            </a:r>
            <a:endParaRPr lang="fr-CH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398815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E80DD09-A8E8-10FF-163A-96187545BD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 hasCustomPrompt="1"/>
          </p:nvPr>
        </p:nvSpPr>
        <p:spPr>
          <a:xfrm>
            <a:off x="4003409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A41302BE-3322-E539-F947-0D15FD67BC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 hasCustomPrompt="1"/>
          </p:nvPr>
        </p:nvSpPr>
        <p:spPr>
          <a:xfrm>
            <a:off x="6608003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3D56C04-8ECB-BD05-AD86-148EF34307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 hasCustomPrompt="1"/>
          </p:nvPr>
        </p:nvSpPr>
        <p:spPr>
          <a:xfrm>
            <a:off x="9212597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27DFBC2C-7680-FCA6-4D95-212560AFFF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C6ADDF8B-434F-8894-5D76-FA023C5C69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2A3FDC08-2578-6DAB-E7A3-A0366A43B7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EB925EF-9C84-E699-D880-9BCAAEF6A5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249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avec numéro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EE9F5E-47B7-1955-BEBB-DB6C0719E058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C0C30E62-7C30-29B5-3CE4-99B374B7B6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4007607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0BAAB2DC-33F3-0A02-B6AA-25BD41AA3A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1398815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3C48016C-3305-993F-7B11-9B063FE3FF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6616399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D43FD857-3073-0D0C-E111-F21B4DE7C8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9225191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FA2AA5F3-B548-4124-16B2-5EA8A14588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57C178B-5720-9392-7F33-225654E20D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54040CA9-E307-0A63-EF85-635C9757C04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3B8C829-50AB-678B-91B2-E4D7321BAF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90911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en évidenc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8A683-7D5C-BAF6-47D5-801F41BF906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DEA98A2-25DA-DE81-6C6F-3D22D7A03F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676400" y="1530105"/>
            <a:ext cx="9677400" cy="111512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0000" b="0">
                <a:latin typeface="+mn-lt"/>
              </a:defRPr>
            </a:lvl1pPr>
          </a:lstStyle>
          <a:p>
            <a:r>
              <a:rPr lang="fr-FR" dirty="0"/>
              <a:t>Nombre</a:t>
            </a:r>
            <a:endParaRPr lang="fr-CH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2319F95-986F-EBC4-CE23-436AEF754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3995057"/>
            <a:ext cx="9660213" cy="2170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CA7452E2-63FF-986F-C99E-BCD9631E7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9F97D870-9512-30D8-89B9-496E24602C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935E6E-E8CF-6ECE-D35D-D8C75137D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676399" y="2670515"/>
            <a:ext cx="9675813" cy="758485"/>
          </a:xfr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fr-FR" dirty="0"/>
              <a:t>Devise ou Sous-titre</a:t>
            </a:r>
          </a:p>
        </p:txBody>
      </p:sp>
      <p:sp>
        <p:nvSpPr>
          <p:cNvPr id="5" name="Espace réservé du texte 13">
            <a:extLst>
              <a:ext uri="{FF2B5EF4-FFF2-40B4-BE49-F238E27FC236}">
                <a16:creationId xmlns:a16="http://schemas.microsoft.com/office/drawing/2014/main" id="{636F4663-0710-724B-7B6F-D27B5B9326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C6555F17-75F9-9478-1734-4117F63FE9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06812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C964D-4BB8-56C1-E19D-CC746745A877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582A7E-D75E-E8C4-E3EB-5028303CB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CB9FFB-DC48-47DF-6F89-BBF0B9B55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ABCE3E-1C2A-AD68-BADE-793A2B9D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800B0A-AEB9-0642-76BE-51BCC1B823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5ADB57B-AF2B-A3D3-E53D-A6F8752B96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699EF02F-0356-DD0C-FDB6-F33061CE946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2619BF4-C954-E04B-F6C8-5BFD3A15E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3232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48E992-5D31-5FCA-8DEF-3667F6BB669D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C3981B-7750-7550-C950-DA2E7CD2B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390400" y="1514347"/>
            <a:ext cx="8961813" cy="3464380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écrire un</a:t>
            </a:r>
            <a:br>
              <a:rPr lang="fr-FR" dirty="0"/>
            </a:br>
            <a:r>
              <a:rPr lang="fr-FR" dirty="0"/>
              <a:t>Message de fin</a:t>
            </a:r>
            <a:endParaRPr lang="fr-CH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63D6EEF-07C4-598D-64CD-56EA9BCC9A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6EC0160-8999-A6B3-1253-8ACF5735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7B0A8E9-EB8C-1310-46E5-B033C998AA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4A6E9B13-F916-689B-3F13-A252F76E37B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67C1993-3308-277C-AF24-5F19C871D3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7408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738CA4-69FC-41EF-330F-C7F187793CB7}"/>
              </a:ext>
            </a:extLst>
          </p:cNvPr>
          <p:cNvSpPr>
            <a:spLocks/>
          </p:cNvSpPr>
          <p:nvPr userDrawn="1"/>
        </p:nvSpPr>
        <p:spPr>
          <a:xfrm>
            <a:off x="-30479" y="0"/>
            <a:ext cx="77216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CF481F-DF7F-0C06-78DB-050361357A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2388813" y="6356350"/>
            <a:ext cx="345757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6523CE17-66A0-30BE-E33F-71D156C004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70991" y="341347"/>
            <a:ext cx="4675397" cy="7316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Département / Service / Autre entité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D405286C-CB2E-9CA4-1BE6-CE527E72A3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2734209"/>
            <a:ext cx="8961813" cy="3142716"/>
          </a:xfrm>
        </p:spPr>
        <p:txBody>
          <a:bodyPr lIns="72000" anchor="t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E4BA4DD1-94AA-B6B7-3632-54227B5C5A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2390399" y="2262609"/>
            <a:ext cx="8961813" cy="471600"/>
          </a:xfrm>
        </p:spPr>
        <p:txBody>
          <a:bodyPr lIns="72000"/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ajouter en majuscules un SURTITRE / MOT-CLÉ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D451BF74-3539-2AE9-C050-B973459846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2388813" y="1729336"/>
            <a:ext cx="8964987" cy="533273"/>
          </a:xfrm>
        </p:spPr>
        <p:txBody>
          <a:bodyPr lIns="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le texte comme cet exemple : CONFÉRENCE DE PRESSE DU DATE (</a:t>
            </a:r>
            <a:r>
              <a:rPr lang="fr-FR" dirty="0" err="1"/>
              <a:t>jj.mm.aa</a:t>
            </a:r>
            <a:r>
              <a:rPr lang="fr-FR" dirty="0"/>
              <a:t>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071C84F6-F434-9F5F-651F-7A43BABADC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7" y="325120"/>
            <a:ext cx="333217" cy="10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21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24B7F8-8672-E6FE-BDBD-BB9AD43092F9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62439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08162-D050-FA80-8351-3B4E3931A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B9B5A-9142-E472-9961-207A7A2C5F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2276475"/>
            <a:ext cx="8965162" cy="3889375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8AF2B-2ABD-5CCB-2489-8C168E63B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A462B-7315-EE3D-EB03-A9B77464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1401CE1-B24F-59CA-7D13-25BA1B8B29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9382D337-0945-5091-80BB-4422499436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ACC23C1D-991F-C3CB-B034-89C36BAFE3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lIns="72000"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D45A6F0-F0A7-4186-B81D-772C3ACCA2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461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1B5E0F-509A-BCFE-ABB3-C45D7782B54E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906429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1866900"/>
            <a:ext cx="8965162" cy="4298950"/>
          </a:xfrm>
        </p:spPr>
        <p:txBody>
          <a:bodyPr/>
          <a:lstStyle>
            <a:lvl1pPr marL="1077913" indent="-1077913">
              <a:spcBef>
                <a:spcPts val="2400"/>
              </a:spcBef>
              <a:buClr>
                <a:schemeClr val="accent3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420EC6E-CC83-9C45-C9EA-D1CB2CE9C9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194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colonn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F12AC-19A4-9E39-45AA-AA756FF535B0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906429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692001" y="1866900"/>
            <a:ext cx="9660212" cy="4298950"/>
          </a:xfrm>
        </p:spPr>
        <p:txBody>
          <a:bodyPr numCol="2" spcCol="720000"/>
          <a:lstStyle>
            <a:lvl1pPr marL="1077913" indent="-1077913">
              <a:spcBef>
                <a:spcPts val="2400"/>
              </a:spcBef>
              <a:buClr>
                <a:schemeClr val="accent3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5FEF276-3652-2384-554F-1B63C34A7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712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97E9DD-E993-1C2E-5DDD-1FFAD05E4AF8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08C6D-2BD1-F5BB-3F55-B6923F8DC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5636" y="3429000"/>
            <a:ext cx="8961814" cy="27368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064CE-B9DE-986A-17D6-BF8B1C67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355708E-F8A6-D99C-99E0-DE5277A487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97528"/>
            <a:ext cx="8961813" cy="1415143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63F764-5095-EF02-A8EE-5AAEBAD6FA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2385636" y="466851"/>
            <a:ext cx="2480278" cy="1514348"/>
          </a:xfrm>
          <a:noFill/>
        </p:spPr>
        <p:txBody>
          <a:bodyPr wrap="square" lIns="72000" tIns="72000" rIns="72000" bIns="7200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9600" b="0" dirty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fr-FR" dirty="0"/>
              <a:t>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92D394-3C0C-9664-B38C-408AAB5221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765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24B7F8-8672-E6FE-BDBD-BB9AD43092F9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08162-D050-FA80-8351-3B4E3931A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B9B5A-9142-E472-9961-207A7A2C5F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2276475"/>
            <a:ext cx="8965162" cy="3889375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8AF2B-2ABD-5CCB-2489-8C168E63B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A462B-7315-EE3D-EB03-A9B77464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D0211F-D980-5A70-2106-ACF3F64479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1401CE1-B24F-59CA-7D13-25BA1B8B29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71CE2A7A-F954-1684-F60B-3C4C7CC1B9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60D9ABF2-EF33-9B0A-481A-619FCEBF1A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3027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147256-8D86-9018-B8E0-23493A6758B8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18BAD95B-2F68-1AE9-3FFA-6A7F18B602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B2B6C6-5D26-9CD6-FE53-3140BEF3F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792686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F80483A6-8851-252A-A458-3CC294FCD1F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0CD3A09-5F7E-68D8-C617-6B699C5CD1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9119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sans fo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1C697-B527-87EB-1849-A0B810D077B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48757C5-6B76-AC0B-470F-61E5A31CEC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831A4CC-6044-01EB-3C39-B6B61DB586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41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avec fon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237400-2C79-7CD9-26DC-452CC393CDD2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3FA0C8B-B531-B28F-3E63-960E8896CA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D5C7B90-0E84-2EFD-C9DB-5592F728B3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18661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pleine p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8C7843-5A87-8409-62EE-93015FD3D455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663" y="1939715"/>
            <a:ext cx="11209337" cy="4918285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917044F-22B0-FA3E-8B8E-976AC3BC16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723900"/>
            <a:ext cx="9661800" cy="9960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2FEEA0C-9EA6-5DC2-0D3E-408409C42D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027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67E7F-621D-3816-7C8F-3D678DC31A51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1680" y="1"/>
            <a:ext cx="11450320" cy="6858000"/>
          </a:xfrm>
        </p:spPr>
        <p:txBody>
          <a:bodyPr lIns="540000" tIns="252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9463ECB-DE10-CEF8-0D3F-6F3BBF044D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7382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ond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8BEB7C-C678-23CA-D6DE-1F49BA47A80D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692275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61EFA036-61CE-C8A4-8061-160BD64C06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9518650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26170BB0-DDA3-C21B-4FD5-D44DC8A44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 hasCustomPrompt="1"/>
          </p:nvPr>
        </p:nvSpPr>
        <p:spPr>
          <a:xfrm>
            <a:off x="6909859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9DBB595-0121-BF7C-08B3-D388E63E28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 hasCustomPrompt="1"/>
          </p:nvPr>
        </p:nvSpPr>
        <p:spPr>
          <a:xfrm>
            <a:off x="4301067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7607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796CB17D-AA77-26C0-DA50-E95BA7DE7E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B57B4AC1-C03C-8706-DA43-5B0BF6CEB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F520B73D-D5BF-74F7-6B66-7C50C00C6E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B381C054-AC0B-0C0D-D3C9-9A58530076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74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147256-8D86-9018-B8E0-23493A6758B8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18BAD95B-2F68-1AE9-3FFA-6A7F18B602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B2B6C6-5D26-9CD6-FE53-3140BEF3F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792686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79FDF54E-5F9D-8BB9-8346-30395FCA3E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0230C9C8-DB1D-1C6B-BE8B-BB8D19011D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6CCB03A-D73D-6253-5BF8-826198602E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23806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ectangulaire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3009E-07D1-564C-0596-826E35DF243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398815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E80DD09-A8E8-10FF-163A-96187545BD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 hasCustomPrompt="1"/>
          </p:nvPr>
        </p:nvSpPr>
        <p:spPr>
          <a:xfrm>
            <a:off x="4003409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A41302BE-3322-E539-F947-0D15FD67BC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 hasCustomPrompt="1"/>
          </p:nvPr>
        </p:nvSpPr>
        <p:spPr>
          <a:xfrm>
            <a:off x="6608003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3D56C04-8ECB-BD05-AD86-148EF34307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 hasCustomPrompt="1"/>
          </p:nvPr>
        </p:nvSpPr>
        <p:spPr>
          <a:xfrm>
            <a:off x="9212597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27DFBC2C-7680-FCA6-4D95-212560AFFF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C6ADDF8B-434F-8894-5D76-FA023C5C69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5E546005-03CD-1FF1-0D92-C7FFE77B96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8600489-DE0E-7223-D88E-AB1B1AB51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85289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avec numéro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EE9F5E-47B7-1955-BEBB-DB6C0719E058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658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C0C30E62-7C30-29B5-3CE4-99B374B7B6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4007607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0BAAB2DC-33F3-0A02-B6AA-25BD41AA3A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1398815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3C48016C-3305-993F-7B11-9B063FE3FF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6616399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D43FD857-3073-0D0C-E111-F21B4DE7C8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9225191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FA2AA5F3-B548-4124-16B2-5EA8A14588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57C178B-5720-9392-7F33-225654E20D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D743D3C2-0017-FEFF-B1BB-7AE480783DD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229DFB6D-4F19-AE90-EC28-0FF4D29B77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47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en évidenc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8A683-7D5C-BAF6-47D5-801F41BF906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DEA98A2-25DA-DE81-6C6F-3D22D7A03F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676400" y="1530105"/>
            <a:ext cx="9677400" cy="111512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0000" b="0">
                <a:latin typeface="+mn-lt"/>
              </a:defRPr>
            </a:lvl1pPr>
          </a:lstStyle>
          <a:p>
            <a:r>
              <a:rPr lang="fr-FR" dirty="0"/>
              <a:t>Nombre</a:t>
            </a:r>
            <a:endParaRPr lang="fr-CH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2319F95-986F-EBC4-CE23-436AEF754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3995057"/>
            <a:ext cx="9660213" cy="2170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CA7452E2-63FF-986F-C99E-BCD9631E7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9F97D870-9512-30D8-89B9-496E24602C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935E6E-E8CF-6ECE-D35D-D8C75137D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676399" y="2670515"/>
            <a:ext cx="9675813" cy="758485"/>
          </a:xfr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fr-FR" dirty="0"/>
              <a:t>Devise ou Sous-titre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A3045D04-AE4C-368A-480F-831E19EA87E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098DFA1-E152-14B4-8020-047EFA57C2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27964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C964D-4BB8-56C1-E19D-CC746745A877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582A7E-D75E-E8C4-E3EB-5028303CB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CB9FFB-DC48-47DF-6F89-BBF0B9B55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ABCE3E-1C2A-AD68-BADE-793A2B9D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800B0A-AEB9-0642-76BE-51BCC1B823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5ADB57B-AF2B-A3D3-E53D-A6F8752B96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0D66ED6E-61FB-A6DC-288E-74678C93E3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DCD522C-750F-BFA6-B34E-817FF3215F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35093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48E992-5D31-5FCA-8DEF-3667F6BB669D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C3981B-7750-7550-C950-DA2E7CD2B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390400" y="1514347"/>
            <a:ext cx="8961813" cy="3464380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écrire un</a:t>
            </a:r>
            <a:br>
              <a:rPr lang="fr-FR" dirty="0"/>
            </a:br>
            <a:r>
              <a:rPr lang="fr-FR" dirty="0"/>
              <a:t>Message de fin</a:t>
            </a:r>
            <a:endParaRPr lang="fr-CH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63D6EEF-07C4-598D-64CD-56EA9BCC9A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6EC0160-8999-A6B3-1253-8ACF5735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7B0A8E9-EB8C-1310-46E5-B033C998AA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4376479B-74DE-3CA5-A4F8-8362DD4860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CE864B6-4A44-0CC1-C0B0-EF6D3DD7AB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545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738CA4-69FC-41EF-330F-C7F187793CB7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CF481F-DF7F-0C06-78DB-050361357A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2388813" y="6356350"/>
            <a:ext cx="3457575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BA14B653-FD29-A91B-B741-6FF4A132A6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70991" y="341347"/>
            <a:ext cx="4675397" cy="7316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Département / Service / Autre entité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7895247-33B5-90EF-C80F-EFC5CB84C7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2734209"/>
            <a:ext cx="8961813" cy="3142716"/>
          </a:xfrm>
        </p:spPr>
        <p:txBody>
          <a:bodyPr lIns="72000" anchor="t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F0615A68-733A-B34D-BF45-B8EFD69166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2390399" y="2262609"/>
            <a:ext cx="8961813" cy="471600"/>
          </a:xfrm>
        </p:spPr>
        <p:txBody>
          <a:bodyPr lIns="72000"/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ajouter en majuscules un SURTITRE / MOT-CLÉ</a:t>
            </a:r>
          </a:p>
        </p:txBody>
      </p:sp>
      <p:sp>
        <p:nvSpPr>
          <p:cNvPr id="9" name="Espace réservé du texte 7">
            <a:extLst>
              <a:ext uri="{FF2B5EF4-FFF2-40B4-BE49-F238E27FC236}">
                <a16:creationId xmlns:a16="http://schemas.microsoft.com/office/drawing/2014/main" id="{9C1A3006-4994-8B1D-FDE5-879BD9C08B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2388813" y="1729336"/>
            <a:ext cx="8964987" cy="533273"/>
          </a:xfrm>
        </p:spPr>
        <p:txBody>
          <a:bodyPr lIns="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le texte comme cet exemple : CONFÉRENCE DE PRESSE DU DATE (</a:t>
            </a:r>
            <a:r>
              <a:rPr lang="fr-FR" dirty="0" err="1"/>
              <a:t>jj.mm.aa</a:t>
            </a:r>
            <a:r>
              <a:rPr lang="fr-FR" dirty="0"/>
              <a:t>)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C971CCE-C948-CC57-8662-DEEDC8CF68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7" y="325120"/>
            <a:ext cx="333217" cy="10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2486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1B5E0F-509A-BCFE-ABB3-C45D7782B54E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906429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1866900"/>
            <a:ext cx="8965162" cy="4298950"/>
          </a:xfrm>
        </p:spPr>
        <p:txBody>
          <a:bodyPr/>
          <a:lstStyle>
            <a:lvl1pPr marL="1077913" indent="-1077913">
              <a:spcBef>
                <a:spcPts val="2400"/>
              </a:spcBef>
              <a:buClr>
                <a:schemeClr val="accent4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41B8D53-7864-36A4-7548-94F8920BFA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00486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colonn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F12AC-19A4-9E39-45AA-AA756FF535B0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906429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692001" y="1866900"/>
            <a:ext cx="9660212" cy="4298950"/>
          </a:xfrm>
        </p:spPr>
        <p:txBody>
          <a:bodyPr numCol="2" spcCol="720000"/>
          <a:lstStyle>
            <a:lvl1pPr marL="1077913" indent="-1077913">
              <a:spcBef>
                <a:spcPts val="2400"/>
              </a:spcBef>
              <a:buClr>
                <a:schemeClr val="accent4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D2EDA4-1FFF-AD68-5737-301F11DCBA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9170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97E9DD-E993-1C2E-5DDD-1FFAD05E4AF8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08C6D-2BD1-F5BB-3F55-B6923F8DC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5636" y="3429000"/>
            <a:ext cx="8961814" cy="27368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064CE-B9DE-986A-17D6-BF8B1C67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355708E-F8A6-D99C-99E0-DE5277A487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97528"/>
            <a:ext cx="8961813" cy="1415143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63F764-5095-EF02-A8EE-5AAEBAD6FA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2385636" y="466851"/>
            <a:ext cx="2480278" cy="1514348"/>
          </a:xfrm>
          <a:noFill/>
        </p:spPr>
        <p:txBody>
          <a:bodyPr wrap="square" lIns="72000" tIns="72000" rIns="72000" bIns="7200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9600" b="0" dirty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fr-FR" dirty="0"/>
              <a:t>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5170611-D13A-73C0-2121-E41452F186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9727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24B7F8-8672-E6FE-BDBD-BB9AD43092F9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08162-D050-FA80-8351-3B4E3931A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B9B5A-9142-E472-9961-207A7A2C5F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2276475"/>
            <a:ext cx="8965162" cy="3889375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8AF2B-2ABD-5CCB-2489-8C168E63B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A462B-7315-EE3D-EB03-A9B77464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D0211F-D980-5A70-2106-ACF3F64479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1401CE1-B24F-59CA-7D13-25BA1B8B29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0952C7CE-2AFD-468A-54A5-C5F092E5E5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97D50724-3ECA-03E7-33EC-E122BB9E80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04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sans fo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1C697-B527-87EB-1849-A0B810D077B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DD40E6B9-0D87-D3C1-9B86-31B0D7AD063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7F3FECB2-3D48-505E-B4C3-652DEACD9EE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4B4DF0E-EC19-2DC1-1951-A977AFDA50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79758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147256-8D86-9018-B8E0-23493A6758B8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18BAD95B-2F68-1AE9-3FFA-6A7F18B602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B2B6C6-5D26-9CD6-FE53-3140BEF3F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792686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B5B4D4A9-5F4C-C69E-23D0-33C2416713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DE6C2B3-7AC2-1FBD-C330-8B6CC01342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56538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sans fo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1C697-B527-87EB-1849-A0B810D077B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AB7C0026-EC9B-7F63-5C3D-AFFC4F94C0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7423E85-34E8-912F-5597-E3806B0787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3230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avec fon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237400-2C79-7CD9-26DC-452CC393CDD2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4E30F49-64C0-D4E3-702E-D7CA65B9B92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7C8593E-E89F-B2C0-6F95-CEFC064D5B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4371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pleine p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8C7843-5A87-8409-62EE-93015FD3D455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663" y="1939715"/>
            <a:ext cx="11209337" cy="4918285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917044F-22B0-FA3E-8B8E-976AC3BC16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723900"/>
            <a:ext cx="9661800" cy="9960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02E0BE-EEE2-6A7B-88A0-3B6EAE7A2C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23661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67E7F-621D-3816-7C8F-3D678DC31A51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41680" y="1"/>
            <a:ext cx="11450320" cy="6858000"/>
          </a:xfrm>
        </p:spPr>
        <p:txBody>
          <a:bodyPr lIns="540000" tIns="252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FCD0395-8488-7039-06F2-09610CDFE8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684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ond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8BEB7C-C678-23CA-D6DE-1F49BA47A80D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692275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61EFA036-61CE-C8A4-8061-160BD64C06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9518650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26170BB0-DDA3-C21B-4FD5-D44DC8A44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 hasCustomPrompt="1"/>
          </p:nvPr>
        </p:nvSpPr>
        <p:spPr>
          <a:xfrm>
            <a:off x="6909859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9DBB595-0121-BF7C-08B3-D388E63E28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 hasCustomPrompt="1"/>
          </p:nvPr>
        </p:nvSpPr>
        <p:spPr>
          <a:xfrm>
            <a:off x="4301067" y="1343932"/>
            <a:ext cx="1835150" cy="1835150"/>
          </a:xfrm>
          <a:prstGeom prst="ellipse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7607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796CB17D-AA77-26C0-DA50-E95BA7DE7E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B57B4AC1-C03C-8706-DA43-5B0BF6CEB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26335A-B82C-6C04-305A-19CDEC41CC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4CA04336-E6EC-93EC-16A1-89AEED3FF4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82225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ectangulaire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3009E-07D1-564C-0596-826E35DF243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398815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E80DD09-A8E8-10FF-163A-96187545BD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 hasCustomPrompt="1"/>
          </p:nvPr>
        </p:nvSpPr>
        <p:spPr>
          <a:xfrm>
            <a:off x="4003409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A41302BE-3322-E539-F947-0D15FD67BC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 hasCustomPrompt="1"/>
          </p:nvPr>
        </p:nvSpPr>
        <p:spPr>
          <a:xfrm>
            <a:off x="6608003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3D56C04-8ECB-BD05-AD86-148EF34307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 hasCustomPrompt="1"/>
          </p:nvPr>
        </p:nvSpPr>
        <p:spPr>
          <a:xfrm>
            <a:off x="9212597" y="1670956"/>
            <a:ext cx="2422070" cy="1508125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27DFBC2C-7680-FCA6-4D95-212560AFFF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C6ADDF8B-434F-8894-5D76-FA023C5C69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754A678C-A336-8056-9250-5ED46FDD20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AF61891-0855-F12A-B825-A0EFD07F4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05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avec numéro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EE9F5E-47B7-1955-BEBB-DB6C0719E058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C0C30E62-7C30-29B5-3CE4-99B374B7B6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4007607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0BAAB2DC-33F3-0A02-B6AA-25BD41AA3A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1398815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3C48016C-3305-993F-7B11-9B063FE3FF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6616399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D43FD857-3073-0D0C-E111-F21B4DE7C8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9225191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FA2AA5F3-B548-4124-16B2-5EA8A14588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30"/>
          </p:nvPr>
        </p:nvSpPr>
        <p:spPr>
          <a:xfrm>
            <a:off x="1638299" y="6342062"/>
            <a:ext cx="3457575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57C178B-5720-9392-7F33-225654E20D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1"/>
          </p:nvPr>
        </p:nvSpPr>
        <p:spPr>
          <a:xfrm>
            <a:off x="10872788" y="6342062"/>
            <a:ext cx="481012" cy="3651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pied de page 5">
            <a:extLst>
              <a:ext uri="{FF2B5EF4-FFF2-40B4-BE49-F238E27FC236}">
                <a16:creationId xmlns:a16="http://schemas.microsoft.com/office/drawing/2014/main" id="{400AD5C9-DF84-9DFB-77E8-1E6B00DEE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6" name="Espace réservé du texte 13">
            <a:extLst>
              <a:ext uri="{FF2B5EF4-FFF2-40B4-BE49-F238E27FC236}">
                <a16:creationId xmlns:a16="http://schemas.microsoft.com/office/drawing/2014/main" id="{2D9B1F45-D666-7E69-77C9-5C64D95662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5D777E6-D641-8E01-24B6-CBB9BF0904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42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en évidenc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8A683-7D5C-BAF6-47D5-801F41BF906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DEA98A2-25DA-DE81-6C6F-3D22D7A03F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676400" y="1530105"/>
            <a:ext cx="9677400" cy="111512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0000" b="0">
                <a:latin typeface="+mn-lt"/>
              </a:defRPr>
            </a:lvl1pPr>
          </a:lstStyle>
          <a:p>
            <a:r>
              <a:rPr lang="fr-FR" dirty="0"/>
              <a:t>Nombre</a:t>
            </a:r>
            <a:endParaRPr lang="fr-CH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2319F95-986F-EBC4-CE23-436AEF754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3995057"/>
            <a:ext cx="9660213" cy="2170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CA7452E2-63FF-986F-C99E-BCD9631E7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9F97D870-9512-30D8-89B9-496E24602C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935E6E-E8CF-6ECE-D35D-D8C75137D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676399" y="2670515"/>
            <a:ext cx="9675813" cy="758485"/>
          </a:xfr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fr-FR" dirty="0"/>
              <a:t>Devise ou Sous-titre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BAAA1B88-2D05-BCE5-38F9-B50F048014B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8E4826E-840D-E10D-A4F9-2F90377026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246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C964D-4BB8-56C1-E19D-CC746745A877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582A7E-D75E-E8C4-E3EB-5028303CB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CB9FFB-DC48-47DF-6F89-BBF0B9B55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ABCE3E-1C2A-AD68-BADE-793A2B9D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800B0A-AEB9-0642-76BE-51BCC1B823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5ADB57B-AF2B-A3D3-E53D-A6F8752B96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CB286266-E7C7-C39D-5D0C-79974C3E0F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99FF3F7-5068-515B-32F7-00AB752BAC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25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avec fon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237400-2C79-7CD9-26DC-452CC393CDD2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 lang="fr-CH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678C5D35-9C1E-5667-63F7-6926235028B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bg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7A6B766-5E8C-E852-3094-24D84BD45E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bg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6EDEEBBA-16DC-F2D9-A224-C84943A72C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41956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48E992-5D31-5FCA-8DEF-3667F6BB669D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7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C3981B-7750-7550-C950-DA2E7CD2B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390400" y="1514347"/>
            <a:ext cx="8961813" cy="3464380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écrire un</a:t>
            </a:r>
            <a:br>
              <a:rPr lang="fr-FR" dirty="0"/>
            </a:br>
            <a:r>
              <a:rPr lang="fr-FR" dirty="0"/>
              <a:t>Message de fin</a:t>
            </a:r>
            <a:endParaRPr lang="fr-CH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63D6EEF-07C4-598D-64CD-56EA9BCC9A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6EC0160-8999-A6B3-1253-8ACF5735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7B0A8E9-EB8C-1310-46E5-B033C998AA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FAB5BD6F-23C7-B569-57E2-FBCAC1F343B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2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DB4A699-00E0-F834-A7F6-2960CA1B6A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1487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6738CA4-69FC-41EF-330F-C7F187793CB7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CF481F-DF7F-0C06-78DB-050361357AE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>
          <a:xfrm>
            <a:off x="2388813" y="6356350"/>
            <a:ext cx="3457575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2" name="Espace réservé du texte 8">
            <a:extLst>
              <a:ext uri="{FF2B5EF4-FFF2-40B4-BE49-F238E27FC236}">
                <a16:creationId xmlns:a16="http://schemas.microsoft.com/office/drawing/2014/main" id="{31B243D8-47F5-3EB4-EFDE-A9F77905220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70991" y="341347"/>
            <a:ext cx="4675397" cy="731673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Département / Service / Autre entité</a:t>
            </a: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976C1B6D-EE21-C581-2287-0C969D4520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2734209"/>
            <a:ext cx="8961813" cy="3142716"/>
          </a:xfrm>
        </p:spPr>
        <p:txBody>
          <a:bodyPr lIns="72000" anchor="t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50A096E4-B1D7-7A0B-01D6-1B357DC466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2390399" y="2262609"/>
            <a:ext cx="8961813" cy="471600"/>
          </a:xfrm>
        </p:spPr>
        <p:txBody>
          <a:bodyPr lIns="72000"/>
          <a:lstStyle>
            <a:lvl1pPr marL="0" indent="0" algn="l">
              <a:buNone/>
              <a:defRPr sz="1800" b="1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Cliquez pour ajouter en majuscules un SURTITRE / MOT-CLÉ</a:t>
            </a:r>
          </a:p>
        </p:txBody>
      </p:sp>
      <p:sp>
        <p:nvSpPr>
          <p:cNvPr id="15" name="Espace réservé du texte 7">
            <a:extLst>
              <a:ext uri="{FF2B5EF4-FFF2-40B4-BE49-F238E27FC236}">
                <a16:creationId xmlns:a16="http://schemas.microsoft.com/office/drawing/2014/main" id="{F5B5FFB8-A5DC-E88F-A39B-B363FBEF0F7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2388813" y="1729336"/>
            <a:ext cx="8964987" cy="533273"/>
          </a:xfrm>
        </p:spPr>
        <p:txBody>
          <a:bodyPr lIns="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le texte comme cet exemple : CONFÉRENCE DE PRESSE DU DATE (</a:t>
            </a:r>
            <a:r>
              <a:rPr lang="fr-FR" dirty="0" err="1"/>
              <a:t>jj.mm.aa</a:t>
            </a:r>
            <a:r>
              <a:rPr lang="fr-FR" dirty="0"/>
              <a:t>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64E6F5B-7A56-3F46-2AE8-CF0D4EDF72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07" y="325120"/>
            <a:ext cx="333217" cy="108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52354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1B5E0F-509A-BCFE-ABB3-C45D7782B54E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916589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1866900"/>
            <a:ext cx="8965162" cy="4298950"/>
          </a:xfrm>
        </p:spPr>
        <p:txBody>
          <a:bodyPr/>
          <a:lstStyle>
            <a:lvl1pPr marL="1077913" indent="-1077913">
              <a:spcBef>
                <a:spcPts val="2400"/>
              </a:spcBef>
              <a:buClr>
                <a:schemeClr val="accent5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57DD676-13BB-E646-968A-3D142AABEA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1023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2 colonn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CF12AC-19A4-9E39-45AA-AA756FF535B0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AA4CD8-AFE0-EE76-C066-5A41CE6DBC6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-1906429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2E73973A-BAF0-B638-AD0C-E8A4BE00653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92000" y="981075"/>
            <a:ext cx="8964987" cy="533400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>
            <a:lvl1pPr lvl="0" indent="0">
              <a:lnSpc>
                <a:spcPct val="90000"/>
              </a:lnSpc>
              <a:spcBef>
                <a:spcPts val="0"/>
              </a:spcBef>
              <a:buSzPct val="105000"/>
              <a:buFont typeface="Wingdings" panose="05000000000000000000" pitchFamily="2" charset="2"/>
              <a:buNone/>
              <a:defRPr sz="1400" b="1"/>
            </a:lvl1pPr>
            <a:lvl2pPr indent="0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None/>
              <a:defRPr sz="2000"/>
            </a:lvl2pPr>
            <a:lvl3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dirty="0" smtClean="0"/>
            </a:lvl3pPr>
            <a:lvl4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4pPr>
            <a:lvl5pPr marL="630000" indent="-1800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fr-CH" dirty="0"/>
              <a:t>SOMMAIRE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35231A62-11A2-9A41-BEBA-11E0564AF2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1692001" y="1866900"/>
            <a:ext cx="9660212" cy="4298950"/>
          </a:xfrm>
        </p:spPr>
        <p:txBody>
          <a:bodyPr numCol="2" spcCol="720000"/>
          <a:lstStyle>
            <a:lvl1pPr marL="1077913" indent="-1077913">
              <a:spcBef>
                <a:spcPts val="2400"/>
              </a:spcBef>
              <a:buClr>
                <a:schemeClr val="accent5"/>
              </a:buClr>
              <a:buSzPct val="200000"/>
              <a:buFont typeface="+mj-lt"/>
              <a:buAutoNum type="arabicPeriod"/>
              <a:defRPr>
                <a:latin typeface="+mj-lt"/>
              </a:defRPr>
            </a:lvl1pPr>
            <a:lvl2pPr marL="270000" indent="0">
              <a:buNone/>
              <a:defRPr/>
            </a:lvl2pPr>
            <a:lvl3pPr>
              <a:defRPr lang="fr-CH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AE545CF-629E-F34C-84EE-FE6DF0809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715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597E9DD-E993-1C2E-5DDD-1FFAD05E4AF8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0D08C6D-2BD1-F5BB-3F55-B6923F8DC67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5636" y="3429000"/>
            <a:ext cx="8961814" cy="2736849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E3064CE-B9DE-986A-17D6-BF8B1C673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6355708E-F8A6-D99C-99E0-DE5277A4871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/>
          </p:nvPr>
        </p:nvSpPr>
        <p:spPr>
          <a:xfrm>
            <a:off x="2390400" y="1997528"/>
            <a:ext cx="8961813" cy="1415143"/>
          </a:xfrm>
          <a:prstGeom prst="rect">
            <a:avLst/>
          </a:prstGeom>
        </p:spPr>
        <p:txBody>
          <a:bodyPr anchor="b"/>
          <a:lstStyle>
            <a:lvl1pPr algn="l">
              <a:defRPr sz="4400" b="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F463F764-5095-EF02-A8EE-5AAEBAD6FA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2385636" y="466851"/>
            <a:ext cx="2480278" cy="1514348"/>
          </a:xfrm>
          <a:noFill/>
        </p:spPr>
        <p:txBody>
          <a:bodyPr wrap="square" lIns="72000" tIns="72000" rIns="72000" bIns="72000" rtlCol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fr-FR" sz="9600" b="0" dirty="0" smtClean="0">
                <a:solidFill>
                  <a:schemeClr val="tx1"/>
                </a:solidFill>
                <a:effectLst/>
                <a:latin typeface="+mj-lt"/>
              </a:defRPr>
            </a:lvl1pPr>
          </a:lstStyle>
          <a:p>
            <a:pPr marL="0" lvl="0"/>
            <a:r>
              <a:rPr lang="fr-FR" dirty="0"/>
              <a:t>1.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5ACEDA-A7CC-97A4-09B8-F74BF504A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685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C24B7F8-8672-E6FE-BDBD-BB9AD43092F9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0508162-D050-FA80-8351-3B4E3931AB5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CB9B5A-9142-E472-9961-207A7A2C5F4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idx="1"/>
          </p:nvPr>
        </p:nvSpPr>
        <p:spPr>
          <a:xfrm>
            <a:off x="2388637" y="2276475"/>
            <a:ext cx="8965162" cy="3889375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48AF2B-2ABD-5CCB-2489-8C168E63B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04A462B-7315-EE3D-EB03-A9B77464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658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8D0211F-D980-5A70-2106-ACF3F64479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1401CE1-B24F-59CA-7D13-25BA1B8B295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7A22AFA1-1C9E-F998-CC15-64C3A6B999D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2686EF-C238-2FAD-9A95-65B57EC3C9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3937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4147256-8D86-9018-B8E0-23493A6758B8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space réservé du texte 7">
            <a:extLst>
              <a:ext uri="{FF2B5EF4-FFF2-40B4-BE49-F238E27FC236}">
                <a16:creationId xmlns:a16="http://schemas.microsoft.com/office/drawing/2014/main" id="{18BAD95B-2F68-1AE9-3FFA-6A7F18B6023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6B2B6C6-5D26-9CD6-FE53-3140BEF3F1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2"/>
          </p:nvPr>
        </p:nvSpPr>
        <p:spPr>
          <a:xfrm>
            <a:off x="6792686" y="2276475"/>
            <a:ext cx="4561114" cy="3889375"/>
          </a:xfrm>
        </p:spPr>
        <p:txBody>
          <a:bodyPr/>
          <a:lstStyle>
            <a:lvl2pPr>
              <a:defRPr sz="2000"/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3DCC5EE8-9ABF-F647-C12D-F1EC5C6F77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995DFCC-6816-04AD-EFCF-EA7DA4964A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75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sans fo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BA1C697-B527-87EB-1849-A0B810D077B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658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7CED5DA-40C0-B1FF-72D8-38D9B2C5A70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9F299F56-FAEF-EE02-400D-9B0B654804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8839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avec fon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F237400-2C79-7CD9-26DC-452CC393CDD2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340012-0ED4-798C-40E9-35DD82CBB8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399" y="252413"/>
            <a:ext cx="4561113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964FABA-326F-A2EB-BC7E-ACD503AE0D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sz="half" idx="1"/>
          </p:nvPr>
        </p:nvSpPr>
        <p:spPr>
          <a:xfrm>
            <a:off x="1676400" y="1797748"/>
            <a:ext cx="4561114" cy="43681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lang="fr-CH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000" indent="-180000">
              <a:defRPr/>
            </a:lvl4pPr>
            <a:lvl5pPr marL="630000" indent="-180000"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40865AF-D0B9-F79E-77CE-51FEF350F5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7EBCF07-3293-F16F-BDD2-2FC0153A57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6792685" y="252413"/>
            <a:ext cx="4559527" cy="5913437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>
                <a:solidFill>
                  <a:schemeClr val="tx1"/>
                </a:solidFill>
              </a:defRPr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314EFC1-87D9-3C3B-F85D-DB69DE3054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715C916-77F7-40AD-E1BF-4C2E4F5F09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271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pleine p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8C7843-5A87-8409-62EE-93015FD3D455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658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2663" y="1939715"/>
            <a:ext cx="11209337" cy="4918285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917044F-22B0-FA3E-8B8E-976AC3BC16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723900"/>
            <a:ext cx="9661800" cy="9960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31984F6-8FAA-2348-34CE-29CE3014C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79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 plein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8C7843-5A87-8409-62EE-93015FD3D455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3" hasCustomPrompt="1"/>
          </p:nvPr>
        </p:nvSpPr>
        <p:spPr>
          <a:xfrm>
            <a:off x="982663" y="1939715"/>
            <a:ext cx="11209337" cy="4918285"/>
          </a:xfrm>
        </p:spPr>
        <p:txBody>
          <a:bodyPr lIns="540000" tIns="180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E917044F-22B0-FA3E-8B8E-976AC3BC16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 hasCustomPrompt="1"/>
          </p:nvPr>
        </p:nvSpPr>
        <p:spPr>
          <a:xfrm>
            <a:off x="1692000" y="723900"/>
            <a:ext cx="9661800" cy="9960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ici pour ajouter du texte (ceci n’est pas un titre)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32A1EB1-5A45-7F10-A933-07046AC7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" y="5446141"/>
            <a:ext cx="329986" cy="10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52131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pleine p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667E7F-621D-3816-7C8F-3D678DC31A51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9EA9E1BA-A160-90AF-BEFD-EF63F38BB1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1840" y="1"/>
            <a:ext cx="11440160" cy="6858000"/>
          </a:xfrm>
        </p:spPr>
        <p:txBody>
          <a:bodyPr lIns="540000" tIns="2520000" rIns="540000" anchor="t"/>
          <a:lstStyle>
            <a:lvl1pPr marL="0" indent="0" algn="ctr">
              <a:buNone/>
              <a:defRPr sz="2000" i="1"/>
            </a:lvl1pPr>
          </a:lstStyle>
          <a:p>
            <a:r>
              <a:rPr lang="fr-CH" dirty="0"/>
              <a:t>Cliquez sur l’icône pour ajouter une image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D184C52-CCCE-739F-4136-7B9EEEC040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4544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ond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78BEB7C-C678-23CA-D6DE-1F49BA47A80D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658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692275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61EFA036-61CE-C8A4-8061-160BD64C06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6" hasCustomPrompt="1"/>
          </p:nvPr>
        </p:nvSpPr>
        <p:spPr>
          <a:xfrm>
            <a:off x="9518650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26170BB0-DDA3-C21B-4FD5-D44DC8A44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 hasCustomPrompt="1"/>
          </p:nvPr>
        </p:nvSpPr>
        <p:spPr>
          <a:xfrm>
            <a:off x="6909859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1" name="Espace réservé pour une image  2">
            <a:extLst>
              <a:ext uri="{FF2B5EF4-FFF2-40B4-BE49-F238E27FC236}">
                <a16:creationId xmlns:a16="http://schemas.microsoft.com/office/drawing/2014/main" id="{E9DBB595-0121-BF7C-08B3-D388E63E288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 hasCustomPrompt="1"/>
          </p:nvPr>
        </p:nvSpPr>
        <p:spPr>
          <a:xfrm>
            <a:off x="4301067" y="1343932"/>
            <a:ext cx="1835150" cy="1835150"/>
          </a:xfrm>
          <a:prstGeom prst="ellipse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7607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9" name="Espace réservé de la date 28">
            <a:extLst>
              <a:ext uri="{FF2B5EF4-FFF2-40B4-BE49-F238E27FC236}">
                <a16:creationId xmlns:a16="http://schemas.microsoft.com/office/drawing/2014/main" id="{796CB17D-AA77-26C0-DA50-E95BA7DE7E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30" name="Espace réservé du numéro de diapositive 29">
            <a:extLst>
              <a:ext uri="{FF2B5EF4-FFF2-40B4-BE49-F238E27FC236}">
                <a16:creationId xmlns:a16="http://schemas.microsoft.com/office/drawing/2014/main" id="{B57B4AC1-C03C-8706-DA43-5B0BF6CEB7A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27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0CC0E85D-8D34-634E-A91D-50F1677BB8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CD558C9D-CCE6-8E5D-A633-552A7D6718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88065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+ Images rectangulaire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F83009E-07D1-564C-0596-826E35DF243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42EC54F-D704-CE4E-0907-3A8F3D540A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5" hasCustomPrompt="1"/>
          </p:nvPr>
        </p:nvSpPr>
        <p:spPr>
          <a:xfrm>
            <a:off x="1398815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4173425"/>
            <a:ext cx="2422070" cy="199242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3402126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" name="Espace réservé pour une image  2">
            <a:extLst>
              <a:ext uri="{FF2B5EF4-FFF2-40B4-BE49-F238E27FC236}">
                <a16:creationId xmlns:a16="http://schemas.microsoft.com/office/drawing/2014/main" id="{8E80DD09-A8E8-10FF-163A-96187545BD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 hasCustomPrompt="1"/>
          </p:nvPr>
        </p:nvSpPr>
        <p:spPr>
          <a:xfrm>
            <a:off x="4003409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0" name="Espace réservé pour une image  2">
            <a:extLst>
              <a:ext uri="{FF2B5EF4-FFF2-40B4-BE49-F238E27FC236}">
                <a16:creationId xmlns:a16="http://schemas.microsoft.com/office/drawing/2014/main" id="{A41302BE-3322-E539-F947-0D15FD67BC1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 hasCustomPrompt="1"/>
          </p:nvPr>
        </p:nvSpPr>
        <p:spPr>
          <a:xfrm>
            <a:off x="6608003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3D56C04-8ECB-BD05-AD86-148EF34307E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 hasCustomPrompt="1"/>
          </p:nvPr>
        </p:nvSpPr>
        <p:spPr>
          <a:xfrm>
            <a:off x="9212597" y="1670956"/>
            <a:ext cx="2422070" cy="1508125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 algn="ctr">
              <a:buNone/>
              <a:defRPr sz="2000" i="1">
                <a:solidFill>
                  <a:schemeClr val="bg1"/>
                </a:solidFill>
              </a:defRPr>
            </a:lvl1pPr>
          </a:lstStyle>
          <a:p>
            <a:r>
              <a:rPr lang="fr-CH" dirty="0"/>
              <a:t>Image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27DFBC2C-7680-FCA6-4D95-212560AFFF8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9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C6ADDF8B-434F-8894-5D76-FA023C5C69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40177CD5-ABE4-8F4B-CB5F-E63DC2DCCB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4CD4646-45BC-ABC8-928B-F00AC12A85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94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onnes avec numéros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EE9F5E-47B7-1955-BEBB-DB6C0719E058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2674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D3F1AF02-9E05-83AF-91B4-9934B6384F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398815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37C767E2-498A-6B86-8DF1-B92BBA8696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9"/>
          </p:nvPr>
        </p:nvSpPr>
        <p:spPr>
          <a:xfrm>
            <a:off x="400340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AAC85761-1AC2-B6DE-72ED-8FFD5A9349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0"/>
          </p:nvPr>
        </p:nvSpPr>
        <p:spPr>
          <a:xfrm>
            <a:off x="6616399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F6E3FE8A-4BC1-5DEA-73CE-FB4B48D86AA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21"/>
          </p:nvPr>
        </p:nvSpPr>
        <p:spPr>
          <a:xfrm>
            <a:off x="9225191" y="3263674"/>
            <a:ext cx="2422070" cy="2902176"/>
          </a:xfrm>
        </p:spPr>
        <p:txBody>
          <a:bodyPr/>
          <a:lstStyle>
            <a:lvl1pPr marL="0" indent="0" algn="ctr">
              <a:lnSpc>
                <a:spcPct val="10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472BFBB4-3E36-674C-3494-E525F21ED1E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2" hasCustomPrompt="1"/>
          </p:nvPr>
        </p:nvSpPr>
        <p:spPr>
          <a:xfrm>
            <a:off x="4007607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4" name="Espace réservé du texte 22">
            <a:extLst>
              <a:ext uri="{FF2B5EF4-FFF2-40B4-BE49-F238E27FC236}">
                <a16:creationId xmlns:a16="http://schemas.microsoft.com/office/drawing/2014/main" id="{6284CF57-503A-8A81-1F71-03716B0DAE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3" hasCustomPrompt="1"/>
          </p:nvPr>
        </p:nvSpPr>
        <p:spPr>
          <a:xfrm>
            <a:off x="1398815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5" name="Espace réservé du texte 22">
            <a:extLst>
              <a:ext uri="{FF2B5EF4-FFF2-40B4-BE49-F238E27FC236}">
                <a16:creationId xmlns:a16="http://schemas.microsoft.com/office/drawing/2014/main" id="{26D34481-A8AD-7366-E31E-D0099A89D0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4" hasCustomPrompt="1"/>
          </p:nvPr>
        </p:nvSpPr>
        <p:spPr>
          <a:xfrm>
            <a:off x="6616399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26" name="Espace réservé du texte 22">
            <a:extLst>
              <a:ext uri="{FF2B5EF4-FFF2-40B4-BE49-F238E27FC236}">
                <a16:creationId xmlns:a16="http://schemas.microsoft.com/office/drawing/2014/main" id="{3A969E77-511C-436D-1599-CE6FE813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5" hasCustomPrompt="1"/>
          </p:nvPr>
        </p:nvSpPr>
        <p:spPr>
          <a:xfrm>
            <a:off x="9225191" y="2281798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dirty="0" smtClean="0"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Titre</a:t>
            </a:r>
          </a:p>
        </p:txBody>
      </p:sp>
      <p:sp>
        <p:nvSpPr>
          <p:cNvPr id="5" name="Espace réservé du texte 22">
            <a:extLst>
              <a:ext uri="{FF2B5EF4-FFF2-40B4-BE49-F238E27FC236}">
                <a16:creationId xmlns:a16="http://schemas.microsoft.com/office/drawing/2014/main" id="{C0C30E62-7C30-29B5-3CE4-99B374B7B67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6" hasCustomPrompt="1"/>
          </p:nvPr>
        </p:nvSpPr>
        <p:spPr>
          <a:xfrm>
            <a:off x="4007607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7" name="Espace réservé du texte 22">
            <a:extLst>
              <a:ext uri="{FF2B5EF4-FFF2-40B4-BE49-F238E27FC236}">
                <a16:creationId xmlns:a16="http://schemas.microsoft.com/office/drawing/2014/main" id="{0BAAB2DC-33F3-0A02-B6AA-25BD41AA3A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7" hasCustomPrompt="1"/>
          </p:nvPr>
        </p:nvSpPr>
        <p:spPr>
          <a:xfrm>
            <a:off x="1398815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1" name="Espace réservé du texte 22">
            <a:extLst>
              <a:ext uri="{FF2B5EF4-FFF2-40B4-BE49-F238E27FC236}">
                <a16:creationId xmlns:a16="http://schemas.microsoft.com/office/drawing/2014/main" id="{3C48016C-3305-993F-7B11-9B063FE3FFA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8" hasCustomPrompt="1"/>
          </p:nvPr>
        </p:nvSpPr>
        <p:spPr>
          <a:xfrm>
            <a:off x="6616399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3" name="Espace réservé du texte 22">
            <a:extLst>
              <a:ext uri="{FF2B5EF4-FFF2-40B4-BE49-F238E27FC236}">
                <a16:creationId xmlns:a16="http://schemas.microsoft.com/office/drawing/2014/main" id="{D43FD857-3073-0D0C-E111-F21B4DE7C8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9225191" y="1510500"/>
            <a:ext cx="2422070" cy="771298"/>
          </a:xfrm>
        </p:spPr>
        <p:txBody>
          <a:bodyPr vert="horz" lIns="72000" tIns="72000" rIns="72000" bIns="72000" rtlCol="0" anchor="ctr">
            <a:noAutofit/>
          </a:bodyPr>
          <a:lstStyle>
            <a:lvl1pPr marL="0" indent="0" algn="ctr">
              <a:buNone/>
              <a:defRPr lang="fr-FR" sz="32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9875" lvl="0" indent="-269875" algn="ctr">
              <a:spcBef>
                <a:spcPct val="0"/>
              </a:spcBef>
            </a:pPr>
            <a:r>
              <a:rPr lang="fr-FR" dirty="0"/>
              <a:t>No</a:t>
            </a:r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FA2AA5F3-B548-4124-16B2-5EA8A14588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157C178B-5720-9392-7F33-225654E20D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3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DA9D0C3A-2039-BBE7-2C74-0A1193B4C0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66ED533-31D4-C905-BE22-88417C1B0D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888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iffres en évidenc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5F8A683-7D5C-BAF6-47D5-801F41BF906F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AA3A7B5-D436-51E7-DA5B-D7FC46526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1658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4" name="Espace réservé du texte 7">
            <a:extLst>
              <a:ext uri="{FF2B5EF4-FFF2-40B4-BE49-F238E27FC236}">
                <a16:creationId xmlns:a16="http://schemas.microsoft.com/office/drawing/2014/main" id="{8F854B9A-89C3-0F64-E5F7-F94179EDDBD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EDEA98A2-25DA-DE81-6C6F-3D22D7A03F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676400" y="1530105"/>
            <a:ext cx="9677400" cy="1115124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0000" b="0">
                <a:latin typeface="+mn-lt"/>
              </a:defRPr>
            </a:lvl1pPr>
          </a:lstStyle>
          <a:p>
            <a:r>
              <a:rPr lang="fr-FR" dirty="0"/>
              <a:t>Nombre</a:t>
            </a:r>
            <a:endParaRPr lang="fr-CH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B2319F95-986F-EBC4-CE23-436AEF7548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1692000" y="3995057"/>
            <a:ext cx="9660213" cy="2170792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CA7452E2-63FF-986F-C99E-BCD9631E71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5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9F97D870-9512-30D8-89B9-496E24602CD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4E935E6E-E8CF-6ECE-D35D-D8C75137DE0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1676399" y="2670515"/>
            <a:ext cx="9675813" cy="758485"/>
          </a:xfrm>
        </p:spPr>
        <p:txBody>
          <a:bodyPr/>
          <a:lstStyle>
            <a:lvl1pPr marL="0" indent="0">
              <a:buNone/>
              <a:defRPr sz="4800"/>
            </a:lvl1pPr>
          </a:lstStyle>
          <a:p>
            <a:pPr lvl="0"/>
            <a:r>
              <a:rPr lang="fr-FR" dirty="0"/>
              <a:t>Devise ou Sous-titre</a:t>
            </a:r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81219A0F-7944-10E7-45F8-55A4E2F782A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CAA1CE-2CC3-0C5E-6A01-09F3BE2D71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6128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BC964D-4BB8-56C1-E19D-CC746745A877}"/>
              </a:ext>
            </a:extLst>
          </p:cNvPr>
          <p:cNvSpPr>
            <a:spLocks/>
          </p:cNvSpPr>
          <p:nvPr userDrawn="1"/>
        </p:nvSpPr>
        <p:spPr>
          <a:xfrm>
            <a:off x="741681" y="0"/>
            <a:ext cx="114503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6582A7E-D75E-E8C4-E3EB-5028303CBB4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ECB9FFB-DC48-47DF-6F89-BBF0B9B55C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CABCE3E-1C2A-AD68-BADE-793A2B9D8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906429" y="2528238"/>
            <a:ext cx="457200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8800B0A-AEB9-0642-76BE-51BCC1B823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5ADB57B-AF2B-A3D3-E53D-A6F8752B961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692000" y="252413"/>
            <a:ext cx="9661800" cy="471487"/>
          </a:xfrm>
        </p:spPr>
        <p:txBody>
          <a:bodyPr lIns="72000" tIns="72000" rIns="72000" bIns="72000">
            <a:noAutofit/>
          </a:bodyPr>
          <a:lstStyle>
            <a:lvl1pPr marL="0" indent="0"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 dirty="0"/>
              <a:t>Cliquez pour ajouter en majuscules un SURTITRE / MOT-CLÉ</a:t>
            </a:r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E2AEB3A0-496A-2046-9390-0F2C392037F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DBE08EE-0B7C-30E1-FF17-F7E0E56D57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2503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548E992-5D31-5FCA-8DEF-3667F6BB669D}"/>
              </a:ext>
            </a:extLst>
          </p:cNvPr>
          <p:cNvSpPr>
            <a:spLocks/>
          </p:cNvSpPr>
          <p:nvPr userDrawn="1"/>
        </p:nvSpPr>
        <p:spPr>
          <a:xfrm>
            <a:off x="1" y="0"/>
            <a:ext cx="74168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accent1"/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C3981B-7750-7550-C950-DA2E7CD2BB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2390400" y="1514347"/>
            <a:ext cx="8961813" cy="3464380"/>
          </a:xfrm>
          <a:prstGeom prst="rect">
            <a:avLst/>
          </a:prstGeom>
        </p:spPr>
        <p:txBody>
          <a:bodyPr anchor="b"/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Cliquez pour écrire un</a:t>
            </a:r>
            <a:br>
              <a:rPr lang="fr-FR" dirty="0"/>
            </a:br>
            <a:r>
              <a:rPr lang="fr-FR" dirty="0"/>
              <a:t>Message de fin</a:t>
            </a:r>
            <a:endParaRPr lang="fr-CH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463D6EEF-07C4-598D-64CD-56EA9BCC9A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76EC0160-8999-A6B3-1253-8ACF57353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-1896269" y="2528238"/>
            <a:ext cx="457200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57B0A8E9-EB8C-1310-46E5-B033C998AA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4" name="Espace réservé du texte 13">
            <a:extLst>
              <a:ext uri="{FF2B5EF4-FFF2-40B4-BE49-F238E27FC236}">
                <a16:creationId xmlns:a16="http://schemas.microsoft.com/office/drawing/2014/main" id="{741D939B-B595-F0EB-4323-FFC987214F8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1360414" y="6358659"/>
            <a:ext cx="331088" cy="365125"/>
          </a:xfrm>
        </p:spPr>
        <p:txBody>
          <a:bodyPr lIns="0" anchor="ctr"/>
          <a:lstStyle>
            <a:lvl1pPr marL="0" indent="0">
              <a:buNone/>
              <a:defRPr sz="700">
                <a:solidFill>
                  <a:schemeClr val="accent1"/>
                </a:solidFill>
              </a:defRPr>
            </a:lvl1pPr>
            <a:lvl2pPr>
              <a:defRPr sz="500"/>
            </a:lvl2pPr>
            <a:lvl3pPr>
              <a:defRPr sz="300"/>
            </a:lvl3pPr>
            <a:lvl4pPr>
              <a:defRPr sz="300"/>
            </a:lvl4pPr>
            <a:lvl5pPr>
              <a:defRPr sz="300"/>
            </a:lvl5pPr>
          </a:lstStyle>
          <a:p>
            <a:pPr lvl="0"/>
            <a:r>
              <a:rPr lang="fr-FR" dirty="0"/>
              <a:t>/Nbre</a:t>
            </a:r>
            <a:endParaRPr lang="fr-CH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6017487-5170-FFB7-4090-F5F0DB6686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" y="5445760"/>
            <a:ext cx="329324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8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slideLayout" Target="../slideLayouts/slideLayout76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6.xml"/><Relationship Id="rId16" Type="http://schemas.openxmlformats.org/officeDocument/2006/relationships/slideLayout" Target="../slideLayouts/slideLayout80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Relationship Id="rId14" Type="http://schemas.openxmlformats.org/officeDocument/2006/relationships/slideLayout" Target="../slideLayouts/slideLayout7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82.xml"/><Relationship Id="rId16" Type="http://schemas.openxmlformats.org/officeDocument/2006/relationships/slideLayout" Target="../slideLayouts/slideLayout96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B502E3-61B0-A1B7-F850-5B7E82DC17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B0F6A9-97DE-231F-7186-B18D82A03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8637" y="2276475"/>
            <a:ext cx="8965162" cy="3889375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EE985-FF52-698A-205B-3281316B4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1638299" y="6356350"/>
            <a:ext cx="3457575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A8AE3-0035-C824-6A63-C353A19D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 rot="16200000">
            <a:off x="-1794669" y="2528238"/>
            <a:ext cx="4572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79E5FC9-237B-641B-405D-3C07A0F74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999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2000"/>
        </a:spcBef>
        <a:buSzPct val="105000"/>
        <a:buFont typeface="Wingdings" panose="05000000000000000000" pitchFamily="2" charset="2"/>
        <a:buChar char="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80000" algn="l" defTabSz="914400" rtl="0" eaLnBrk="1" latinLnBrk="0" hangingPunct="1">
        <a:lnSpc>
          <a:spcPct val="90000"/>
        </a:lnSpc>
        <a:spcBef>
          <a:spcPts val="700"/>
        </a:spcBef>
        <a:buSzPct val="10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lang="fr-CH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1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orient="horz" pos="143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0B502E3-61B0-A1B7-F850-5B7E82DC173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B0F6A9-97DE-231F-7186-B18D82A03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8637" y="2276475"/>
            <a:ext cx="8965162" cy="3889375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EE985-FF52-698A-205B-3281316B4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1638299" y="6356350"/>
            <a:ext cx="3457575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A8AE3-0035-C824-6A63-C353A19D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 rot="16200000">
            <a:off x="-1794669" y="2528238"/>
            <a:ext cx="4572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79E5FC9-237B-641B-405D-3C07A0F74B0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1201" y="6356350"/>
            <a:ext cx="481012" cy="365125"/>
          </a:xfrm>
          <a:prstGeom prst="rect">
            <a:avLst/>
          </a:prstGeom>
        </p:spPr>
        <p:txBody>
          <a:bodyPr tIns="72000" rIns="0" bIns="7200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327964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70" r:id="rId3"/>
    <p:sldLayoutId id="2147483651" r:id="rId4"/>
    <p:sldLayoutId id="2147483650" r:id="rId5"/>
    <p:sldLayoutId id="2147483652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54" r:id="rId15"/>
    <p:sldLayoutId id="2147483669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2000"/>
        </a:spcBef>
        <a:buSzPct val="105000"/>
        <a:buFont typeface="Wingdings" panose="05000000000000000000" pitchFamily="2" charset="2"/>
        <a:buChar char="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80000" algn="l" defTabSz="914400" rtl="0" eaLnBrk="1" latinLnBrk="0" hangingPunct="1">
        <a:lnSpc>
          <a:spcPct val="90000"/>
        </a:lnSpc>
        <a:spcBef>
          <a:spcPts val="700"/>
        </a:spcBef>
        <a:buSzPct val="10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lang="fr-CH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151" userDrawn="1">
          <p15:clr>
            <a:srgbClr val="F26B43"/>
          </p15:clr>
        </p15:guide>
        <p15:guide id="5" orient="horz" pos="3884" userDrawn="1">
          <p15:clr>
            <a:srgbClr val="F26B43"/>
          </p15:clr>
        </p15:guide>
        <p15:guide id="6" orient="horz" pos="143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B0F6A9-97DE-231F-7186-B18D82A03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8637" y="2276475"/>
            <a:ext cx="8965162" cy="3889375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EE985-FF52-698A-205B-3281316B4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1638299" y="6356350"/>
            <a:ext cx="3457575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EF060F-AFCF-3A88-9C20-27BED4824F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2788" y="6356350"/>
            <a:ext cx="481012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A8AE3-0035-C824-6A63-C353A19D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 rot="16200000">
            <a:off x="-1794669" y="2528238"/>
            <a:ext cx="4572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B647E532-4074-636D-A07C-5053CB24181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397764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2000"/>
        </a:spcBef>
        <a:buSzPct val="105000"/>
        <a:buFont typeface="Wingdings" panose="05000000000000000000" pitchFamily="2" charset="2"/>
        <a:buChar char="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80000" algn="l" defTabSz="914400" rtl="0" eaLnBrk="1" latinLnBrk="0" hangingPunct="1">
        <a:lnSpc>
          <a:spcPct val="90000"/>
        </a:lnSpc>
        <a:spcBef>
          <a:spcPts val="700"/>
        </a:spcBef>
        <a:buSzPct val="10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lang="fr-CH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1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orient="horz" pos="143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B0F6A9-97DE-231F-7186-B18D82A03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8637" y="2276475"/>
            <a:ext cx="8965162" cy="3889375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EE985-FF52-698A-205B-3281316B4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1638299" y="6356350"/>
            <a:ext cx="3457575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EF060F-AFCF-3A88-9C20-27BED4824F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2788" y="6356350"/>
            <a:ext cx="481012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A8AE3-0035-C824-6A63-C353A19D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 rot="16200000">
            <a:off x="-1794669" y="2528238"/>
            <a:ext cx="4572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B200964D-3B40-89F3-4DE5-469800E9E0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20751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2000"/>
        </a:spcBef>
        <a:buSzPct val="105000"/>
        <a:buFont typeface="Wingdings" panose="05000000000000000000" pitchFamily="2" charset="2"/>
        <a:buChar char="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80000" algn="l" defTabSz="914400" rtl="0" eaLnBrk="1" latinLnBrk="0" hangingPunct="1">
        <a:lnSpc>
          <a:spcPct val="90000"/>
        </a:lnSpc>
        <a:spcBef>
          <a:spcPts val="700"/>
        </a:spcBef>
        <a:buSzPct val="10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lang="fr-CH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1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orient="horz" pos="143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B0F6A9-97DE-231F-7186-B18D82A03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8637" y="2276475"/>
            <a:ext cx="8965162" cy="3889375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EE985-FF52-698A-205B-3281316B4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1638299" y="6356350"/>
            <a:ext cx="3457575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l">
              <a:defRPr sz="700">
                <a:solidFill>
                  <a:schemeClr val="accent2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EF060F-AFCF-3A88-9C20-27BED4824F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2788" y="6356350"/>
            <a:ext cx="481012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r">
              <a:defRPr sz="700">
                <a:solidFill>
                  <a:schemeClr val="accent2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A8AE3-0035-C824-6A63-C353A19D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 rot="16200000">
            <a:off x="-1794669" y="2528238"/>
            <a:ext cx="4572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A63B2EC1-CC92-A0AC-9789-2233FB68CA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245297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2000"/>
        </a:spcBef>
        <a:buSzPct val="105000"/>
        <a:buFont typeface="Wingdings" panose="05000000000000000000" pitchFamily="2" charset="2"/>
        <a:buChar char="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80000" algn="l" defTabSz="914400" rtl="0" eaLnBrk="1" latinLnBrk="0" hangingPunct="1">
        <a:lnSpc>
          <a:spcPct val="90000"/>
        </a:lnSpc>
        <a:spcBef>
          <a:spcPts val="700"/>
        </a:spcBef>
        <a:buSzPct val="10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lang="fr-CH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1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orient="horz" pos="143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DB0F6A9-97DE-231F-7186-B18D82A037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idx="1"/>
          </p:nvPr>
        </p:nvSpPr>
        <p:spPr>
          <a:xfrm>
            <a:off x="2388637" y="2276475"/>
            <a:ext cx="8965162" cy="3889375"/>
          </a:xfrm>
          <a:prstGeom prst="rect">
            <a:avLst/>
          </a:prstGeom>
        </p:spPr>
        <p:txBody>
          <a:bodyPr vert="horz" lIns="72000" tIns="72000" rIns="72000" bIns="72000" rtlCol="0">
            <a:no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Quatrième niveau</a:t>
            </a:r>
          </a:p>
          <a:p>
            <a:pPr marL="630000" lvl="2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</a:pPr>
            <a:r>
              <a:rPr lang="fr-FR" dirty="0"/>
              <a:t>Cinquième niveau</a:t>
            </a:r>
            <a:endParaRPr lang="fr-CH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0EE985-FF52-698A-205B-3281316B44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dt" sz="half" idx="2"/>
          </p:nvPr>
        </p:nvSpPr>
        <p:spPr>
          <a:xfrm>
            <a:off x="1638299" y="6356350"/>
            <a:ext cx="3457575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l">
              <a:defRPr sz="700">
                <a:solidFill>
                  <a:schemeClr val="accent1"/>
                </a:solidFill>
              </a:defRPr>
            </a:lvl1pPr>
          </a:lstStyle>
          <a:p>
            <a:r>
              <a:rPr lang="fr-FR"/>
              <a:t>REF / AUTRES INFORMATIONS</a:t>
            </a:r>
            <a:endParaRPr lang="fr-CH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EF060F-AFCF-3A88-9C20-27BED4824FA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4"/>
          </p:nvPr>
        </p:nvSpPr>
        <p:spPr>
          <a:xfrm>
            <a:off x="10872788" y="6356350"/>
            <a:ext cx="481012" cy="365125"/>
          </a:xfrm>
          <a:prstGeom prst="rect">
            <a:avLst/>
          </a:prstGeom>
        </p:spPr>
        <p:txBody>
          <a:bodyPr vert="horz" lIns="72000" tIns="72000" rIns="72000" bIns="72000" rtlCol="0" anchor="ctr"/>
          <a:lstStyle>
            <a:lvl1pPr algn="r">
              <a:defRPr sz="700">
                <a:solidFill>
                  <a:schemeClr val="accent1"/>
                </a:solidFill>
              </a:defRPr>
            </a:lvl1pPr>
          </a:lstStyle>
          <a:p>
            <a:fld id="{A87183BA-2EC3-41D8-AE0B-7117ABB84BF9}" type="slidenum">
              <a:rPr lang="fr-CH" smtClean="0"/>
              <a:pPr/>
              <a:t>‹N°›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53A8AE3-0035-C824-6A63-C353A19DE19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3"/>
          </p:nvPr>
        </p:nvSpPr>
        <p:spPr>
          <a:xfrm rot="16200000">
            <a:off x="-1794669" y="2528238"/>
            <a:ext cx="45720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 b="1">
                <a:solidFill>
                  <a:schemeClr val="bg1"/>
                </a:solidFill>
              </a:defRPr>
            </a:lvl1pPr>
          </a:lstStyle>
          <a:p>
            <a:r>
              <a:rPr lang="fr-FR"/>
              <a:t>ONGLET INSERTION &gt; BOUTON EN-TÊTE/PIED DE PAGE POUR INSÉRER LE TITRE DE LA PRÉSENTATION EN MAJUSCULES</a:t>
            </a:r>
            <a:endParaRPr lang="fr-CH" dirty="0"/>
          </a:p>
        </p:txBody>
      </p:sp>
      <p:sp>
        <p:nvSpPr>
          <p:cNvPr id="7" name="Espace réservé du titre 1">
            <a:extLst>
              <a:ext uri="{FF2B5EF4-FFF2-40B4-BE49-F238E27FC236}">
                <a16:creationId xmlns:a16="http://schemas.microsoft.com/office/drawing/2014/main" id="{4161A3BC-38E8-F457-CC3F-2D7EB6C6A01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/>
          </p:nvPr>
        </p:nvSpPr>
        <p:spPr>
          <a:xfrm>
            <a:off x="1676400" y="964048"/>
            <a:ext cx="9677400" cy="1312427"/>
          </a:xfrm>
          <a:prstGeom prst="rect">
            <a:avLst/>
          </a:prstGeom>
        </p:spPr>
        <p:txBody>
          <a:bodyPr vert="horz" lIns="72000" tIns="72000" rIns="72000" bIns="72000" rtlCol="0" anchor="t">
            <a:noAutofit/>
          </a:bodyPr>
          <a:lstStyle/>
          <a:p>
            <a:r>
              <a:rPr lang="fr-FR" dirty="0"/>
              <a:t>Modifiez le style du titre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52640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90000"/>
        </a:lnSpc>
        <a:spcBef>
          <a:spcPts val="2000"/>
        </a:spcBef>
        <a:buSzPct val="105000"/>
        <a:buFont typeface="Wingdings" panose="05000000000000000000" pitchFamily="2" charset="2"/>
        <a:buChar char="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80000" algn="l" defTabSz="914400" rtl="0" eaLnBrk="1" latinLnBrk="0" hangingPunct="1">
        <a:lnSpc>
          <a:spcPct val="90000"/>
        </a:lnSpc>
        <a:spcBef>
          <a:spcPts val="700"/>
        </a:spcBef>
        <a:buSzPct val="10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lang="fr-CH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630000" indent="-180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1">
          <p15:clr>
            <a:srgbClr val="F26B43"/>
          </p15:clr>
        </p15:guide>
        <p15:guide id="5" orient="horz" pos="3884">
          <p15:clr>
            <a:srgbClr val="F26B43"/>
          </p15:clr>
        </p15:guide>
        <p15:guide id="6" orient="horz" pos="143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ois-prudent.ch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7259F88C-715A-A8A2-82BF-B5B20916E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200" b="1" smtClean="0">
                <a:solidFill>
                  <a:schemeClr val="bg1"/>
                </a:solidFill>
              </a:rPr>
              <a:pPr/>
              <a:t>1</a:t>
            </a:fld>
            <a:endParaRPr lang="fr-CH" sz="1200" b="1" dirty="0">
              <a:solidFill>
                <a:schemeClr val="bg1"/>
              </a:solidFill>
            </a:endParaRPr>
          </a:p>
        </p:txBody>
      </p:sp>
      <p:pic>
        <p:nvPicPr>
          <p:cNvPr id="5" name="Image 2">
            <a:extLst>
              <a:ext uri="{FF2B5EF4-FFF2-40B4-BE49-F238E27FC236}">
                <a16:creationId xmlns:a16="http://schemas.microsoft.com/office/drawing/2014/main" id="{39B4CC95-8A98-6D23-87E4-C155013479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4" b="929"/>
          <a:stretch>
            <a:fillRect/>
          </a:stretch>
        </p:blipFill>
        <p:spPr bwMode="auto">
          <a:xfrm>
            <a:off x="3839866" y="0"/>
            <a:ext cx="5148263" cy="436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66BDDB0A-A7EC-AC24-4067-349AEC0D32BD}"/>
              </a:ext>
            </a:extLst>
          </p:cNvPr>
          <p:cNvSpPr txBox="1">
            <a:spLocks/>
          </p:cNvSpPr>
          <p:nvPr/>
        </p:nvSpPr>
        <p:spPr>
          <a:xfrm>
            <a:off x="1705294" y="4530128"/>
            <a:ext cx="9477368" cy="1196975"/>
          </a:xfrm>
          <a:prstGeom prst="rect">
            <a:avLst/>
          </a:prstGeom>
        </p:spPr>
        <p:txBody>
          <a:bodyPr vert="horz" lIns="72000" tIns="72000" rIns="72000" bIns="72000" rtlCol="0">
            <a:normAutofit/>
          </a:bodyPr>
          <a:lstStyle>
            <a:lvl1pPr marL="269875" indent="-269875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SzPct val="105000"/>
              <a:buFont typeface="Wingdings" panose="05000000000000000000" pitchFamily="2" charset="2"/>
              <a:buChar char="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0000" indent="-180000" algn="l" defTabSz="914400" rtl="0" eaLnBrk="1" latinLnBrk="0" hangingPunct="1">
              <a:lnSpc>
                <a:spcPct val="90000"/>
              </a:lnSpc>
              <a:spcBef>
                <a:spcPts val="700"/>
              </a:spcBef>
              <a:buSzPct val="105000"/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63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−"/>
              <a:defRPr lang="fr-CH" sz="16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30000" indent="-180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fr-CH" altLang="fr-FR" sz="4400" dirty="0"/>
              <a:t>Soirée d’informations aux parents </a:t>
            </a:r>
          </a:p>
          <a:p>
            <a:pPr algn="ctr">
              <a:defRPr/>
            </a:pPr>
            <a:endParaRPr lang="fr-CH" altLang="fr-FR" dirty="0"/>
          </a:p>
        </p:txBody>
      </p:sp>
      <p:pic>
        <p:nvPicPr>
          <p:cNvPr id="9" name="Image 3">
            <a:extLst>
              <a:ext uri="{FF2B5EF4-FFF2-40B4-BE49-F238E27FC236}">
                <a16:creationId xmlns:a16="http://schemas.microsoft.com/office/drawing/2014/main" id="{0ABF4D05-07E8-82C9-A263-C4F218D65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93" y="4978124"/>
            <a:ext cx="1788825" cy="1798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8625FA71-8F35-1EEE-D4B1-5A2244CB1C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2933" y="6042645"/>
            <a:ext cx="4257573" cy="58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967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D1A673-3D3F-4A14-D9C2-F3EF0D9D3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1999" y="252413"/>
            <a:ext cx="9970913" cy="471487"/>
          </a:xfrm>
        </p:spPr>
        <p:txBody>
          <a:bodyPr/>
          <a:lstStyle/>
          <a:p>
            <a:r>
              <a:rPr lang="fr-CH" sz="3600" dirty="0">
                <a:solidFill>
                  <a:srgbClr val="173C82"/>
                </a:solidFill>
                <a:latin typeface="Helvetia"/>
              </a:rPr>
              <a:t>Infractions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10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2419572" y="966449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ABF29E7-9C6A-186E-FF5B-A0B30C2121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86262" y="2848300"/>
            <a:ext cx="4805577" cy="400970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C98B1BE-8ABE-7DB4-19B0-36897EA84607}"/>
              </a:ext>
            </a:extLst>
          </p:cNvPr>
          <p:cNvSpPr txBox="1"/>
          <p:nvPr/>
        </p:nvSpPr>
        <p:spPr>
          <a:xfrm>
            <a:off x="5596569" y="1855329"/>
            <a:ext cx="62520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>
                <a:latin typeface="Congenial" panose="020B0604020202020204" pitchFamily="2" charset="0"/>
              </a:rPr>
              <a:t>Si </a:t>
            </a:r>
            <a:r>
              <a:rPr lang="fr-FR" sz="1800" dirty="0" err="1">
                <a:latin typeface="Congenial" panose="020B0604020202020204" pitchFamily="2" charset="0"/>
              </a:rPr>
              <a:t>un.e</a:t>
            </a:r>
            <a:r>
              <a:rPr lang="fr-FR" sz="1800" dirty="0">
                <a:latin typeface="Congenial" panose="020B0604020202020204" pitchFamily="2" charset="0"/>
              </a:rPr>
              <a:t> </a:t>
            </a:r>
            <a:r>
              <a:rPr lang="fr-FR" sz="1800" dirty="0" err="1">
                <a:latin typeface="Congenial" panose="020B0604020202020204" pitchFamily="2" charset="0"/>
              </a:rPr>
              <a:t>mineur.e</a:t>
            </a:r>
            <a:r>
              <a:rPr lang="fr-FR" sz="1800" dirty="0">
                <a:latin typeface="Congenial" panose="020B0604020202020204" pitchFamily="2" charset="0"/>
              </a:rPr>
              <a:t> est victime d’infractions, il est important d’en parler, et de prendre ses déclarations au sérieux.</a:t>
            </a:r>
          </a:p>
          <a:p>
            <a:pPr algn="r"/>
            <a:endParaRPr lang="fr-FR" sz="1800" dirty="0">
              <a:latin typeface="Congenial" panose="020B0604020202020204" pitchFamily="2" charset="0"/>
            </a:endParaRPr>
          </a:p>
          <a:p>
            <a:pPr algn="r"/>
            <a:r>
              <a:rPr lang="fr-FR" sz="1800" dirty="0">
                <a:latin typeface="Congenial" panose="020B0604020202020204" pitchFamily="2" charset="0"/>
              </a:rPr>
              <a:t>Dommages à la propriété</a:t>
            </a:r>
          </a:p>
          <a:p>
            <a:pPr algn="r"/>
            <a:endParaRPr lang="fr-FR" sz="1800" dirty="0">
              <a:latin typeface="Congenial" panose="020B0604020202020204" pitchFamily="2" charset="0"/>
            </a:endParaRPr>
          </a:p>
          <a:p>
            <a:pPr algn="r"/>
            <a:r>
              <a:rPr lang="fr-FR" sz="1800" dirty="0">
                <a:latin typeface="Congenial" panose="020B0604020202020204" pitchFamily="2" charset="0"/>
              </a:rPr>
              <a:t>Vol</a:t>
            </a:r>
          </a:p>
          <a:p>
            <a:pPr algn="r"/>
            <a:endParaRPr lang="fr-FR" sz="1800" dirty="0">
              <a:latin typeface="Congenial" panose="020B0604020202020204" pitchFamily="2" charset="0"/>
            </a:endParaRPr>
          </a:p>
          <a:p>
            <a:pPr algn="r"/>
            <a:r>
              <a:rPr lang="fr-FR" sz="1800" dirty="0">
                <a:latin typeface="Congenial" panose="020B0604020202020204" pitchFamily="2" charset="0"/>
              </a:rPr>
              <a:t>Agressions, injures, menaces graves</a:t>
            </a:r>
          </a:p>
          <a:p>
            <a:pPr algn="r"/>
            <a:endParaRPr lang="fr-FR" sz="1800" dirty="0">
              <a:latin typeface="Congenial" panose="020B0604020202020204" pitchFamily="2" charset="0"/>
            </a:endParaRPr>
          </a:p>
          <a:p>
            <a:pPr algn="r"/>
            <a:r>
              <a:rPr lang="fr-FR" sz="1800" dirty="0">
                <a:latin typeface="Congenial" panose="020B0604020202020204" pitchFamily="2" charset="0"/>
              </a:rPr>
              <a:t>Tout acte d’ordre sexuel sans consentement</a:t>
            </a:r>
          </a:p>
          <a:p>
            <a:pPr algn="r"/>
            <a:endParaRPr lang="fr-FR" sz="1800" dirty="0">
              <a:latin typeface="Congenial" panose="020B0604020202020204" pitchFamily="2" charset="0"/>
            </a:endParaRPr>
          </a:p>
          <a:p>
            <a:pPr algn="r"/>
            <a:r>
              <a:rPr lang="fr-FR" sz="1800" b="1" dirty="0">
                <a:solidFill>
                  <a:srgbClr val="218CC3"/>
                </a:solidFill>
                <a:latin typeface="Congenial" panose="020B0604020202020204" pitchFamily="2" charset="0"/>
              </a:rPr>
              <a:t>Mon enfant a été victime d’une infraction, que faire ?</a:t>
            </a:r>
          </a:p>
          <a:p>
            <a:pPr algn="r"/>
            <a:r>
              <a:rPr lang="fr-FR" sz="1800" b="1" dirty="0">
                <a:solidFill>
                  <a:srgbClr val="218CC3"/>
                </a:solidFill>
                <a:latin typeface="Congenial" panose="020B0604020202020204" pitchFamily="2" charset="0"/>
              </a:rPr>
              <a:t>Comment déposer plainte ?</a:t>
            </a:r>
          </a:p>
        </p:txBody>
      </p:sp>
    </p:spTree>
    <p:extLst>
      <p:ext uri="{BB962C8B-B14F-4D97-AF65-F5344CB8AC3E}">
        <p14:creationId xmlns:p14="http://schemas.microsoft.com/office/powerpoint/2010/main" val="7332218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D1A673-3D3F-4A14-D9C2-F3EF0D9D3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1999" y="252413"/>
            <a:ext cx="9970913" cy="471487"/>
          </a:xfrm>
        </p:spPr>
        <p:txBody>
          <a:bodyPr/>
          <a:lstStyle/>
          <a:p>
            <a:r>
              <a:rPr lang="fr-CH" sz="3600">
                <a:solidFill>
                  <a:srgbClr val="173C82"/>
                </a:solidFill>
                <a:latin typeface="Helvetia"/>
              </a:rPr>
              <a:t>Radicalisation</a:t>
            </a:r>
            <a:endParaRPr lang="fr-CH" sz="3600" dirty="0">
              <a:solidFill>
                <a:srgbClr val="173C82"/>
              </a:solidFill>
              <a:latin typeface="Helvetia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11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2419572" y="966449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C98B1BE-8ABE-7DB4-19B0-36897EA84607}"/>
              </a:ext>
            </a:extLst>
          </p:cNvPr>
          <p:cNvSpPr txBox="1"/>
          <p:nvPr/>
        </p:nvSpPr>
        <p:spPr>
          <a:xfrm>
            <a:off x="1691999" y="2663403"/>
            <a:ext cx="40708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latin typeface="Congenial" panose="020B0604020202020204" pitchFamily="2" charset="0"/>
              </a:rPr>
              <a:t>Processus de radicalisation</a:t>
            </a:r>
            <a:endParaRPr lang="fr-FR" sz="1800" dirty="0">
              <a:latin typeface="Congenial" panose="020B0604020202020204" pitchFamily="2" charset="0"/>
            </a:endParaRPr>
          </a:p>
          <a:p>
            <a:endParaRPr lang="fr-FR" sz="1800" dirty="0">
              <a:latin typeface="Congenial" panose="020B0604020202020204" pitchFamily="2" charset="0"/>
            </a:endParaRPr>
          </a:p>
          <a:p>
            <a:r>
              <a:rPr lang="fr-FR" sz="1800" dirty="0">
                <a:latin typeface="Congenial" panose="020B0604020202020204" pitchFamily="2" charset="0"/>
              </a:rPr>
              <a:t>Qu’est-ce qu’une idéologie radicale ?</a:t>
            </a:r>
          </a:p>
          <a:p>
            <a:endParaRPr lang="fr-FR" sz="1800" dirty="0">
              <a:latin typeface="Congenial" panose="020B0604020202020204" pitchFamily="2" charset="0"/>
            </a:endParaRPr>
          </a:p>
          <a:p>
            <a:r>
              <a:rPr lang="fr-FR" sz="1800" dirty="0">
                <a:latin typeface="Congenial" panose="020B0604020202020204" pitchFamily="2" charset="0"/>
              </a:rPr>
              <a:t>Radicalisation violente</a:t>
            </a:r>
          </a:p>
          <a:p>
            <a:endParaRPr lang="fr-FR" sz="1800" dirty="0">
              <a:latin typeface="Congenial" panose="020B0604020202020204" pitchFamily="2" charset="0"/>
            </a:endParaRPr>
          </a:p>
          <a:p>
            <a:r>
              <a:rPr lang="fr-FR" b="1" dirty="0">
                <a:solidFill>
                  <a:srgbClr val="218CC3"/>
                </a:solidFill>
                <a:latin typeface="Congenial" panose="020B0604020202020204" pitchFamily="2" charset="0"/>
              </a:rPr>
              <a:t>Que faire en tel cas</a:t>
            </a:r>
            <a:r>
              <a:rPr lang="fr-FR" sz="1800" b="1" dirty="0">
                <a:solidFill>
                  <a:srgbClr val="218CC3"/>
                </a:solidFill>
                <a:latin typeface="Congenial" panose="020B0604020202020204" pitchFamily="2" charset="0"/>
              </a:rPr>
              <a:t> ?</a:t>
            </a:r>
          </a:p>
        </p:txBody>
      </p:sp>
      <p:pic>
        <p:nvPicPr>
          <p:cNvPr id="3" name="Image 2" descr="Une image contenant motif, point&#10;&#10;Le contenu généré par l’IA peut être incorrect.">
            <a:extLst>
              <a:ext uri="{FF2B5EF4-FFF2-40B4-BE49-F238E27FC236}">
                <a16:creationId xmlns:a16="http://schemas.microsoft.com/office/drawing/2014/main" id="{19102223-703D-DD35-8F59-4FBB25988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22" y="1800937"/>
            <a:ext cx="3756256" cy="3756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30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D1A673-3D3F-4A14-D9C2-F3EF0D9D3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1999" y="252413"/>
            <a:ext cx="9970913" cy="471487"/>
          </a:xfrm>
        </p:spPr>
        <p:txBody>
          <a:bodyPr/>
          <a:lstStyle/>
          <a:p>
            <a:r>
              <a:rPr lang="fr-CH" sz="3600" dirty="0">
                <a:solidFill>
                  <a:srgbClr val="173C82"/>
                </a:solidFill>
                <a:latin typeface="Helvetia"/>
              </a:rPr>
              <a:t>Armes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12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2419572" y="966449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E27EEFCE-0F70-546F-9046-3F56EE66175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2818" y="2947756"/>
            <a:ext cx="4670367" cy="3910244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66F3CABB-2697-6091-3E56-58D9295143C6}"/>
              </a:ext>
            </a:extLst>
          </p:cNvPr>
          <p:cNvSpPr txBox="1"/>
          <p:nvPr/>
        </p:nvSpPr>
        <p:spPr>
          <a:xfrm>
            <a:off x="1254699" y="1293931"/>
            <a:ext cx="968260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ngenial" panose="020B0604020202020204" pitchFamily="2" charset="0"/>
              </a:rPr>
              <a:t>Quelques armes interdites aux </a:t>
            </a:r>
            <a:r>
              <a:rPr lang="fr-FR" sz="2000" dirty="0" err="1">
                <a:latin typeface="Congenial" panose="020B0604020202020204" pitchFamily="2" charset="0"/>
              </a:rPr>
              <a:t>mineur.e.s</a:t>
            </a:r>
            <a:r>
              <a:rPr lang="fr-FR" sz="2000" dirty="0">
                <a:latin typeface="Congenial" panose="020B0604020202020204" pitchFamily="2" charset="0"/>
              </a:rPr>
              <a:t>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ongenial" panose="020B0604020202020204" pitchFamily="2" charset="0"/>
              </a:rPr>
              <a:t>Armes à feu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ongenial" panose="020B0604020202020204" pitchFamily="2" charset="0"/>
              </a:rPr>
              <a:t>Armes factices, d’alarme, ou soft 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ongenial" panose="020B0604020202020204" pitchFamily="2" charset="0"/>
              </a:rPr>
              <a:t>Couteaux, poignards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ongenial" panose="020B0604020202020204" pitchFamily="2" charset="0"/>
              </a:rPr>
              <a:t>Engins conçus pour blesser (matraques, poings américains, nunchakus…)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>
                <a:latin typeface="Congenial" panose="020B0604020202020204" pitchFamily="2" charset="0"/>
              </a:rPr>
              <a:t>Appareils à électrochocs et certains sprays</a:t>
            </a:r>
          </a:p>
          <a:p>
            <a:endParaRPr lang="fr-FR" sz="2000" dirty="0">
              <a:latin typeface="Congenial" panose="020B0604020202020204" pitchFamily="2" charset="0"/>
            </a:endParaRPr>
          </a:p>
          <a:p>
            <a:endParaRPr lang="fr-FR" sz="2000" dirty="0">
              <a:latin typeface="Congenial" panose="020B0604020202020204" pitchFamily="2" charset="0"/>
            </a:endParaRPr>
          </a:p>
          <a:p>
            <a:r>
              <a:rPr lang="fr-FR" sz="2000" b="1" dirty="0">
                <a:solidFill>
                  <a:srgbClr val="218CC3"/>
                </a:solidFill>
                <a:latin typeface="Congenial" panose="020B0604020202020204" pitchFamily="2" charset="0"/>
              </a:rPr>
              <a:t>Que faire si mon enfant a des armes, ou me dit que </a:t>
            </a:r>
          </a:p>
          <a:p>
            <a:r>
              <a:rPr lang="fr-FR" sz="2000" b="1" dirty="0">
                <a:solidFill>
                  <a:srgbClr val="218CC3"/>
                </a:solidFill>
                <a:latin typeface="Congenial" panose="020B0604020202020204" pitchFamily="2" charset="0"/>
              </a:rPr>
              <a:t>quelqu’un en a ?</a:t>
            </a:r>
          </a:p>
          <a:p>
            <a:r>
              <a:rPr lang="fr-FR" sz="2000" b="1" dirty="0">
                <a:solidFill>
                  <a:srgbClr val="218CC3"/>
                </a:solidFill>
                <a:latin typeface="Congenial" panose="020B0604020202020204" pitchFamily="2" charset="0"/>
              </a:rPr>
              <a:t>Puis-je offrir un pistolet à billes à mon enfant ? </a:t>
            </a:r>
          </a:p>
        </p:txBody>
      </p:sp>
    </p:spTree>
    <p:extLst>
      <p:ext uri="{BB962C8B-B14F-4D97-AF65-F5344CB8AC3E}">
        <p14:creationId xmlns:p14="http://schemas.microsoft.com/office/powerpoint/2010/main" val="17530537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D1A673-3D3F-4A14-D9C2-F3EF0D9D3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1999" y="252413"/>
            <a:ext cx="9970913" cy="471487"/>
          </a:xfrm>
        </p:spPr>
        <p:txBody>
          <a:bodyPr/>
          <a:lstStyle/>
          <a:p>
            <a:r>
              <a:rPr lang="fr-CH" sz="3600" dirty="0">
                <a:solidFill>
                  <a:srgbClr val="173C82"/>
                </a:solidFill>
              </a:rPr>
              <a:t>Tabac et nicotine</a:t>
            </a:r>
            <a:endParaRPr lang="fr-CH" sz="3600" dirty="0">
              <a:solidFill>
                <a:srgbClr val="173C82"/>
              </a:solidFill>
              <a:latin typeface="Helvetia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13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2111099" y="1238057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BB0BA0CC-0794-10D0-079F-9418C309453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146" y="1050133"/>
            <a:ext cx="4544655" cy="446393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4A0AAE4-0CB1-60C8-5557-BAADE3929D08}"/>
              </a:ext>
            </a:extLst>
          </p:cNvPr>
          <p:cNvSpPr txBox="1"/>
          <p:nvPr/>
        </p:nvSpPr>
        <p:spPr>
          <a:xfrm>
            <a:off x="3544956" y="3226087"/>
            <a:ext cx="864704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latin typeface="Congenial" panose="020B0604020202020204" pitchFamily="2" charset="0"/>
              </a:rPr>
              <a:t>Différentes formes de produits de tabac</a:t>
            </a:r>
          </a:p>
          <a:p>
            <a:pPr algn="r"/>
            <a:endParaRPr lang="fr-FR" sz="2000" dirty="0">
              <a:latin typeface="Congenial" panose="020B0604020202020204" pitchFamily="2" charset="0"/>
            </a:endParaRPr>
          </a:p>
          <a:p>
            <a:pPr algn="r"/>
            <a:r>
              <a:rPr lang="fr-FR" sz="2000" dirty="0">
                <a:latin typeface="Congenial" panose="020B0604020202020204" pitchFamily="2" charset="0"/>
              </a:rPr>
              <a:t>Rappel de la loi et des dangers de cette consommation</a:t>
            </a:r>
          </a:p>
          <a:p>
            <a:pPr algn="r"/>
            <a:endParaRPr lang="fr-FR" sz="2000" dirty="0">
              <a:latin typeface="Congenial" panose="020B0604020202020204" pitchFamily="2" charset="0"/>
            </a:endParaRPr>
          </a:p>
          <a:p>
            <a:pPr algn="r"/>
            <a:r>
              <a:rPr lang="fr-FR" sz="2000" dirty="0">
                <a:latin typeface="Congenial" panose="020B0604020202020204" pitchFamily="2" charset="0"/>
              </a:rPr>
              <a:t>La problématique des puffs</a:t>
            </a:r>
          </a:p>
          <a:p>
            <a:pPr algn="r"/>
            <a:endParaRPr lang="fr-FR" sz="2000" dirty="0">
              <a:latin typeface="Congenial" panose="020B0604020202020204" pitchFamily="2" charset="0"/>
            </a:endParaRPr>
          </a:p>
          <a:p>
            <a:pPr algn="r"/>
            <a:endParaRPr lang="fr-FR" sz="2000" dirty="0">
              <a:latin typeface="Congenial" panose="020B0604020202020204" pitchFamily="2" charset="0"/>
            </a:endParaRPr>
          </a:p>
          <a:p>
            <a:pPr algn="r"/>
            <a:r>
              <a:rPr lang="fr-FR" sz="2000" b="1" dirty="0">
                <a:solidFill>
                  <a:srgbClr val="218CC3"/>
                </a:solidFill>
                <a:latin typeface="Congenial" panose="020B0604020202020204" pitchFamily="2" charset="0"/>
              </a:rPr>
              <a:t>Pourquoi est-ce que les jeunes fument ?</a:t>
            </a:r>
          </a:p>
          <a:p>
            <a:pPr algn="r"/>
            <a:r>
              <a:rPr lang="fr-FR" sz="2000" b="1" dirty="0">
                <a:solidFill>
                  <a:srgbClr val="218CC3"/>
                </a:solidFill>
                <a:latin typeface="Congenial" panose="020B0604020202020204" pitchFamily="2" charset="0"/>
              </a:rPr>
              <a:t>À quel âge leur consommation commence-t-elle ?</a:t>
            </a:r>
          </a:p>
          <a:p>
            <a:pPr algn="r"/>
            <a:r>
              <a:rPr lang="fr-FR" sz="2000" b="1" dirty="0">
                <a:solidFill>
                  <a:srgbClr val="218CC3"/>
                </a:solidFill>
                <a:latin typeface="Congenial" panose="020B0604020202020204" pitchFamily="2" charset="0"/>
              </a:rPr>
              <a:t>Pourquoi les jeunes sont plus vulnérables face à cette consommation ?</a:t>
            </a:r>
          </a:p>
        </p:txBody>
      </p:sp>
    </p:spTree>
    <p:extLst>
      <p:ext uri="{BB962C8B-B14F-4D97-AF65-F5344CB8AC3E}">
        <p14:creationId xmlns:p14="http://schemas.microsoft.com/office/powerpoint/2010/main" val="1191921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D1A673-3D3F-4A14-D9C2-F3EF0D9D3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1999" y="252413"/>
            <a:ext cx="9970913" cy="471487"/>
          </a:xfrm>
        </p:spPr>
        <p:txBody>
          <a:bodyPr/>
          <a:lstStyle/>
          <a:p>
            <a:r>
              <a:rPr lang="fr-CH" sz="3600" dirty="0">
                <a:solidFill>
                  <a:srgbClr val="173C82"/>
                </a:solidFill>
              </a:rPr>
              <a:t>Alcool</a:t>
            </a:r>
            <a:endParaRPr lang="fr-CH" sz="3600" dirty="0">
              <a:solidFill>
                <a:srgbClr val="173C82"/>
              </a:solidFill>
              <a:latin typeface="Helvetia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14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2419572" y="966449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6EEB911B-0743-E78C-5A9A-C0AB96508E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52456" y="2736469"/>
            <a:ext cx="5271747" cy="3999763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C87518A7-98AB-6259-3F0C-079648525939}"/>
              </a:ext>
            </a:extLst>
          </p:cNvPr>
          <p:cNvSpPr txBox="1"/>
          <p:nvPr/>
        </p:nvSpPr>
        <p:spPr>
          <a:xfrm>
            <a:off x="944416" y="1305308"/>
            <a:ext cx="900831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ngenial" panose="020B0604020202020204" pitchFamily="2" charset="0"/>
              </a:rPr>
              <a:t>Les risques les plus importants sont les risques dits « ponctuels » !</a:t>
            </a:r>
          </a:p>
          <a:p>
            <a:endParaRPr lang="fr-FR" sz="2000" dirty="0">
              <a:latin typeface="Congenial" panose="020B0604020202020204" pitchFamily="2" charset="0"/>
            </a:endParaRPr>
          </a:p>
          <a:p>
            <a:r>
              <a:rPr lang="fr-FR" sz="2000" dirty="0">
                <a:latin typeface="Congenial" panose="020B0604020202020204" pitchFamily="2" charset="0"/>
              </a:rPr>
              <a:t>Vente légale à partir de 16 ans : boissons fermentées (vin, bière, cidre)</a:t>
            </a:r>
          </a:p>
          <a:p>
            <a:r>
              <a:rPr lang="fr-FR" sz="2000" dirty="0">
                <a:latin typeface="Congenial" panose="020B0604020202020204" pitchFamily="2" charset="0"/>
              </a:rPr>
              <a:t>Vente légale à partir de 18 ans : boissons distillées (alcools forts, alcopops)</a:t>
            </a:r>
          </a:p>
          <a:p>
            <a:endParaRPr lang="fr-FR" sz="2000" dirty="0">
              <a:latin typeface="Congenial" panose="020B0604020202020204" pitchFamily="2" charset="0"/>
            </a:endParaRPr>
          </a:p>
          <a:p>
            <a:endParaRPr lang="fr-FR" sz="2000" dirty="0">
              <a:latin typeface="Congenial" panose="020B0604020202020204" pitchFamily="2" charset="0"/>
            </a:endParaRPr>
          </a:p>
          <a:p>
            <a:r>
              <a:rPr lang="fr-FR" sz="2000" b="1" dirty="0">
                <a:solidFill>
                  <a:srgbClr val="218CC3"/>
                </a:solidFill>
                <a:latin typeface="Congenial" panose="020B0604020202020204" pitchFamily="2" charset="0"/>
              </a:rPr>
              <a:t>Pourquoi est-ce que les jeunes boivent autant ?</a:t>
            </a:r>
          </a:p>
          <a:p>
            <a:r>
              <a:rPr lang="fr-FR" sz="2000" b="1" dirty="0">
                <a:solidFill>
                  <a:srgbClr val="218CC3"/>
                </a:solidFill>
                <a:latin typeface="Congenial" panose="020B0604020202020204" pitchFamily="2" charset="0"/>
              </a:rPr>
              <a:t>À partir de quand parle-t-on de dépendance ?</a:t>
            </a:r>
          </a:p>
          <a:p>
            <a:r>
              <a:rPr lang="fr-FR" sz="2000" b="1" dirty="0">
                <a:solidFill>
                  <a:srgbClr val="218CC3"/>
                </a:solidFill>
                <a:latin typeface="Congenial" panose="020B0604020202020204" pitchFamily="2" charset="0"/>
              </a:rPr>
              <a:t>À quel âge et comment leur parler d’alcool ?</a:t>
            </a:r>
          </a:p>
        </p:txBody>
      </p:sp>
    </p:spTree>
    <p:extLst>
      <p:ext uri="{BB962C8B-B14F-4D97-AF65-F5344CB8AC3E}">
        <p14:creationId xmlns:p14="http://schemas.microsoft.com/office/powerpoint/2010/main" val="39900672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D1A673-3D3F-4A14-D9C2-F3EF0D9D3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1999" y="252413"/>
            <a:ext cx="9970913" cy="471487"/>
          </a:xfrm>
        </p:spPr>
        <p:txBody>
          <a:bodyPr/>
          <a:lstStyle/>
          <a:p>
            <a:r>
              <a:rPr lang="fr-CH" sz="3600" dirty="0">
                <a:solidFill>
                  <a:srgbClr val="173C82"/>
                </a:solidFill>
              </a:rPr>
              <a:t>Drogues</a:t>
            </a:r>
            <a:endParaRPr lang="fr-CH" sz="3600" dirty="0">
              <a:solidFill>
                <a:srgbClr val="173C82"/>
              </a:solidFill>
              <a:latin typeface="Helvetia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15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2419572" y="966449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C1ED9B0F-4542-9D19-BF3F-6D2D10FCF6A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68151" y="0"/>
            <a:ext cx="3916170" cy="404444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3514298-740E-0749-EB98-CFF2E030C61D}"/>
              </a:ext>
            </a:extLst>
          </p:cNvPr>
          <p:cNvSpPr txBox="1"/>
          <p:nvPr/>
        </p:nvSpPr>
        <p:spPr>
          <a:xfrm>
            <a:off x="1262421" y="2671172"/>
            <a:ext cx="82628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Congenial" panose="020B0604020202020204" pitchFamily="2" charset="0"/>
              </a:rPr>
              <a:t>Risques pour la santé mentale et physique</a:t>
            </a:r>
          </a:p>
          <a:p>
            <a:endParaRPr lang="fr-FR" sz="2000" dirty="0">
              <a:latin typeface="Congenial" panose="020B0604020202020204" pitchFamily="2" charset="0"/>
            </a:endParaRPr>
          </a:p>
          <a:p>
            <a:r>
              <a:rPr lang="fr-FR" sz="2000" dirty="0">
                <a:latin typeface="Congenial" panose="020B0604020202020204" pitchFamily="2" charset="0"/>
              </a:rPr>
              <a:t>Produits issus du cannabis, cocaïne et dérivés, opiacés, amphétamines, substances hallucinogènes, certains médicaments. </a:t>
            </a:r>
          </a:p>
          <a:p>
            <a:endParaRPr lang="fr-FR" sz="2000" dirty="0">
              <a:latin typeface="Congenial" panose="020B0604020202020204" pitchFamily="2" charset="0"/>
            </a:endParaRPr>
          </a:p>
          <a:p>
            <a:r>
              <a:rPr lang="fr-FR" sz="2000" dirty="0">
                <a:latin typeface="Congenial" panose="020B0604020202020204" pitchFamily="2" charset="0"/>
              </a:rPr>
              <a:t>La vente ET la remise de cannabis légal reste interdite aux </a:t>
            </a:r>
            <a:r>
              <a:rPr lang="fr-FR" sz="2000" dirty="0" err="1">
                <a:latin typeface="Congenial" panose="020B0604020202020204" pitchFamily="2" charset="0"/>
              </a:rPr>
              <a:t>mineur.e.s</a:t>
            </a:r>
            <a:r>
              <a:rPr lang="fr-FR" sz="2000" dirty="0">
                <a:latin typeface="Congenial" panose="020B0604020202020204" pitchFamily="2" charset="0"/>
              </a:rPr>
              <a:t> dans le canton de Vaud !</a:t>
            </a:r>
          </a:p>
          <a:p>
            <a:endParaRPr lang="fr-FR" sz="2000" dirty="0">
              <a:latin typeface="Congenial" panose="020B0604020202020204" pitchFamily="2" charset="0"/>
            </a:endParaRPr>
          </a:p>
          <a:p>
            <a:endParaRPr lang="fr-FR" sz="2000" dirty="0">
              <a:latin typeface="Congenial" panose="020B0604020202020204" pitchFamily="2" charset="0"/>
            </a:endParaRPr>
          </a:p>
          <a:p>
            <a:r>
              <a:rPr lang="fr-FR" sz="2000" b="1" dirty="0">
                <a:solidFill>
                  <a:srgbClr val="218CC3"/>
                </a:solidFill>
                <a:latin typeface="Congenial" panose="020B0604020202020204" pitchFamily="2" charset="0"/>
              </a:rPr>
              <a:t>Pourquoi les jeunes consomment des drogues ?</a:t>
            </a:r>
          </a:p>
          <a:p>
            <a:r>
              <a:rPr lang="fr-FR" sz="2000" b="1" dirty="0">
                <a:solidFill>
                  <a:srgbClr val="218CC3"/>
                </a:solidFill>
                <a:latin typeface="Congenial" panose="020B0604020202020204" pitchFamily="2" charset="0"/>
              </a:rPr>
              <a:t>Comment savoir si mon enfant en consomme ? Et comment réagir ?</a:t>
            </a:r>
          </a:p>
        </p:txBody>
      </p:sp>
    </p:spTree>
    <p:extLst>
      <p:ext uri="{BB962C8B-B14F-4D97-AF65-F5344CB8AC3E}">
        <p14:creationId xmlns:p14="http://schemas.microsoft.com/office/powerpoint/2010/main" val="2980624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D1A673-3D3F-4A14-D9C2-F3EF0D9D3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1999" y="252413"/>
            <a:ext cx="9970913" cy="471487"/>
          </a:xfrm>
        </p:spPr>
        <p:txBody>
          <a:bodyPr/>
          <a:lstStyle/>
          <a:p>
            <a:r>
              <a:rPr lang="fr-CH" sz="3600" dirty="0">
                <a:solidFill>
                  <a:srgbClr val="173C82"/>
                </a:solidFill>
                <a:latin typeface="Helvetia"/>
              </a:rPr>
              <a:t>Règles de circulation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16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2419572" y="966449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0044C39-C89C-D048-D9CA-334E5236C31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8662" y="2695723"/>
            <a:ext cx="4422913" cy="416227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71ACDC7-D8B2-F40A-2399-19151ABCB4C7}"/>
              </a:ext>
            </a:extLst>
          </p:cNvPr>
          <p:cNvSpPr txBox="1"/>
          <p:nvPr/>
        </p:nvSpPr>
        <p:spPr>
          <a:xfrm>
            <a:off x="5267928" y="1903714"/>
            <a:ext cx="6252072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dirty="0">
                <a:latin typeface="Congenial" panose="020B0604020202020204" pitchFamily="2" charset="0"/>
              </a:rPr>
              <a:t>Règles de circulation</a:t>
            </a:r>
          </a:p>
          <a:p>
            <a:pPr algn="r"/>
            <a:endParaRPr lang="fr-FR" sz="1800" dirty="0">
              <a:latin typeface="Congenial" panose="020B0604020202020204" pitchFamily="2" charset="0"/>
            </a:endParaRPr>
          </a:p>
          <a:p>
            <a:pPr algn="r"/>
            <a:r>
              <a:rPr lang="fr-FR" sz="1800" dirty="0">
                <a:latin typeface="Congenial" panose="020B0604020202020204" pitchFamily="2" charset="0"/>
              </a:rPr>
              <a:t>Vélos classiques</a:t>
            </a:r>
          </a:p>
          <a:p>
            <a:pPr algn="r"/>
            <a:r>
              <a:rPr lang="fr-FR" sz="1800" dirty="0">
                <a:latin typeface="Congenial" panose="020B0604020202020204" pitchFamily="2" charset="0"/>
              </a:rPr>
              <a:t>Gyropodes/</a:t>
            </a:r>
            <a:r>
              <a:rPr lang="fr-FR" sz="1800" dirty="0" err="1">
                <a:latin typeface="Congenial" panose="020B0604020202020204" pitchFamily="2" charset="0"/>
              </a:rPr>
              <a:t>segways</a:t>
            </a:r>
            <a:endParaRPr lang="fr-FR" sz="1800" dirty="0">
              <a:latin typeface="Congenial" panose="020B0604020202020204" pitchFamily="2" charset="0"/>
            </a:endParaRPr>
          </a:p>
          <a:p>
            <a:pPr algn="r"/>
            <a:r>
              <a:rPr lang="fr-FR" sz="1800" dirty="0">
                <a:latin typeface="Congenial" panose="020B0604020202020204" pitchFamily="2" charset="0"/>
              </a:rPr>
              <a:t>Vélos électriques et vélomoteurs</a:t>
            </a:r>
          </a:p>
          <a:p>
            <a:pPr algn="r"/>
            <a:r>
              <a:rPr lang="fr-FR" sz="1800" dirty="0">
                <a:latin typeface="Congenial" panose="020B0604020202020204" pitchFamily="2" charset="0"/>
              </a:rPr>
              <a:t>Trottinettes, rollers, skateboards</a:t>
            </a:r>
          </a:p>
          <a:p>
            <a:pPr algn="r"/>
            <a:r>
              <a:rPr lang="fr-FR" sz="1800" dirty="0">
                <a:latin typeface="Congenial" panose="020B0604020202020204" pitchFamily="2" charset="0"/>
              </a:rPr>
              <a:t>Autres engins électriques </a:t>
            </a:r>
          </a:p>
          <a:p>
            <a:pPr algn="r"/>
            <a:endParaRPr lang="fr-FR" sz="1800" dirty="0">
              <a:latin typeface="Congenial" panose="020B0604020202020204" pitchFamily="2" charset="0"/>
            </a:endParaRPr>
          </a:p>
          <a:p>
            <a:pPr algn="r"/>
            <a:endParaRPr lang="fr-FR" sz="1800" dirty="0">
              <a:latin typeface="Congenial" panose="020B0604020202020204" pitchFamily="2" charset="0"/>
            </a:endParaRPr>
          </a:p>
          <a:p>
            <a:pPr algn="r"/>
            <a:r>
              <a:rPr lang="fr-FR" sz="1800" b="1" dirty="0">
                <a:solidFill>
                  <a:srgbClr val="218CC3"/>
                </a:solidFill>
                <a:latin typeface="Congenial" panose="020B0604020202020204" pitchFamily="2" charset="0"/>
              </a:rPr>
              <a:t>À partir de quel âge mon enfant peut rouler </a:t>
            </a:r>
            <a:r>
              <a:rPr lang="fr-FR" sz="1800" b="1" dirty="0" err="1">
                <a:solidFill>
                  <a:srgbClr val="218CC3"/>
                </a:solidFill>
                <a:latin typeface="Congenial" panose="020B0604020202020204" pitchFamily="2" charset="0"/>
              </a:rPr>
              <a:t>seul.e</a:t>
            </a:r>
            <a:r>
              <a:rPr lang="fr-FR" sz="1800" b="1" dirty="0">
                <a:solidFill>
                  <a:srgbClr val="218CC3"/>
                </a:solidFill>
                <a:latin typeface="Congenial" panose="020B0604020202020204" pitchFamily="2" charset="0"/>
              </a:rPr>
              <a:t> à vélo ?</a:t>
            </a:r>
          </a:p>
          <a:p>
            <a:pPr algn="r"/>
            <a:r>
              <a:rPr lang="fr-FR" sz="1800" b="1" dirty="0">
                <a:solidFill>
                  <a:srgbClr val="218CC3"/>
                </a:solidFill>
                <a:latin typeface="Congenial" panose="020B0604020202020204" pitchFamily="2" charset="0"/>
              </a:rPr>
              <a:t>Quelle est la vitesse maximale autorisée pour une trottinette électrique ou un gyropode? </a:t>
            </a:r>
          </a:p>
        </p:txBody>
      </p:sp>
    </p:spTree>
    <p:extLst>
      <p:ext uri="{BB962C8B-B14F-4D97-AF65-F5344CB8AC3E}">
        <p14:creationId xmlns:p14="http://schemas.microsoft.com/office/powerpoint/2010/main" val="1142890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D1A673-3D3F-4A14-D9C2-F3EF0D9D3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1999" y="252413"/>
            <a:ext cx="9970913" cy="471487"/>
          </a:xfrm>
        </p:spPr>
        <p:txBody>
          <a:bodyPr/>
          <a:lstStyle/>
          <a:p>
            <a:r>
              <a:rPr lang="fr-CH" sz="3600" dirty="0">
                <a:solidFill>
                  <a:srgbClr val="173C82"/>
                </a:solidFill>
                <a:latin typeface="Helvetia"/>
              </a:rPr>
              <a:t>À vous de jouer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17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2419572" y="966449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D843669-4E7E-455C-E5B0-487BAF65A4A0}"/>
              </a:ext>
            </a:extLst>
          </p:cNvPr>
          <p:cNvSpPr txBox="1"/>
          <p:nvPr/>
        </p:nvSpPr>
        <p:spPr>
          <a:xfrm>
            <a:off x="2252946" y="1485997"/>
            <a:ext cx="768610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173C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https://sois-prudent.ch/</a:t>
            </a:r>
            <a:r>
              <a:rPr lang="fr-FR" sz="3600" dirty="0">
                <a:solidFill>
                  <a:srgbClr val="173C8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fr-FR" sz="3600" b="1" dirty="0">
              <a:solidFill>
                <a:srgbClr val="173C8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FF935B-647B-6B42-8463-59851E394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607" y="2808663"/>
            <a:ext cx="2334786" cy="323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756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2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1679605" y="1359640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63E237-33A8-A59E-B541-A37A840F00A0}"/>
              </a:ext>
            </a:extLst>
          </p:cNvPr>
          <p:cNvSpPr txBox="1"/>
          <p:nvPr/>
        </p:nvSpPr>
        <p:spPr>
          <a:xfrm>
            <a:off x="1142822" y="1805041"/>
            <a:ext cx="1025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r>
              <a:rPr lang="fr-CH" dirty="0"/>
              <a:t>	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80CD2649-E75C-52BB-8B88-C852325230E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0200" y="1682805"/>
            <a:ext cx="6739957" cy="4788681"/>
          </a:xfrm>
          <a:prstGeom prst="rect">
            <a:avLst/>
          </a:prstGeom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E0E59C1F-62C2-1387-C2AC-1378AFFD6793}"/>
              </a:ext>
            </a:extLst>
          </p:cNvPr>
          <p:cNvGrpSpPr/>
          <p:nvPr/>
        </p:nvGrpSpPr>
        <p:grpSpPr>
          <a:xfrm>
            <a:off x="8648376" y="688988"/>
            <a:ext cx="3025473" cy="445344"/>
            <a:chOff x="8062781" y="3311706"/>
            <a:chExt cx="3025473" cy="445344"/>
          </a:xfrm>
        </p:grpSpPr>
        <p:sp>
          <p:nvSpPr>
            <p:cNvPr id="12" name="Rectangle : coins arrondis 11">
              <a:extLst>
                <a:ext uri="{FF2B5EF4-FFF2-40B4-BE49-F238E27FC236}">
                  <a16:creationId xmlns:a16="http://schemas.microsoft.com/office/drawing/2014/main" id="{D7654661-7B73-5F3D-8CCB-9C61DDCF40B7}"/>
                </a:ext>
              </a:extLst>
            </p:cNvPr>
            <p:cNvSpPr/>
            <p:nvPr/>
          </p:nvSpPr>
          <p:spPr>
            <a:xfrm>
              <a:off x="8062781" y="3311706"/>
              <a:ext cx="3025473" cy="445344"/>
            </a:xfrm>
            <a:prstGeom prst="roundRect">
              <a:avLst/>
            </a:prstGeom>
            <a:solidFill>
              <a:srgbClr val="2DAF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6EEDCAF-5BF9-2990-B1FE-F386649E0A4C}"/>
                </a:ext>
              </a:extLst>
            </p:cNvPr>
            <p:cNvSpPr txBox="1"/>
            <p:nvPr/>
          </p:nvSpPr>
          <p:spPr>
            <a:xfrm>
              <a:off x="8062781" y="3334323"/>
              <a:ext cx="3025473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fr-FR" sz="2000" dirty="0">
                  <a:latin typeface="Congenial Black" panose="02000503040000020004" pitchFamily="2" charset="0"/>
                </a:rPr>
                <a:t>www.sois-prudent.ch</a:t>
              </a:r>
              <a:endParaRPr lang="fr-CH" sz="2000" dirty="0">
                <a:latin typeface="Congenial Black" panose="02000503040000020004" pitchFamily="2" charset="0"/>
              </a:endParaRPr>
            </a:p>
          </p:txBody>
        </p:sp>
      </p:grpSp>
      <p:sp>
        <p:nvSpPr>
          <p:cNvPr id="17" name="ZoneTexte 16">
            <a:extLst>
              <a:ext uri="{FF2B5EF4-FFF2-40B4-BE49-F238E27FC236}">
                <a16:creationId xmlns:a16="http://schemas.microsoft.com/office/drawing/2014/main" id="{0EB05DF5-7BFE-F3C0-BB58-41C9C7371D22}"/>
              </a:ext>
            </a:extLst>
          </p:cNvPr>
          <p:cNvSpPr txBox="1"/>
          <p:nvPr/>
        </p:nvSpPr>
        <p:spPr>
          <a:xfrm>
            <a:off x="4891755" y="1520786"/>
            <a:ext cx="66409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latin typeface="Congenial" panose="020B0604020202020204" pitchFamily="2" charset="0"/>
              </a:rPr>
              <a:t>Soirée d’information aux parents</a:t>
            </a:r>
          </a:p>
          <a:p>
            <a:pPr algn="r"/>
            <a:r>
              <a:rPr lang="fr-FR" sz="2000" dirty="0">
                <a:latin typeface="Congenial" panose="020B0604020202020204" pitchFamily="2" charset="0"/>
              </a:rPr>
              <a:t>Conseils régionaux de prévention et de Sécurité (CRPS)</a:t>
            </a:r>
            <a:endParaRPr lang="fr-CH" sz="2000" dirty="0">
              <a:latin typeface="Congenial" panose="020B0604020202020204" pitchFamily="2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5A7D2683-0727-5B35-63E1-56B648A0B6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2500" y="3030312"/>
            <a:ext cx="947907" cy="3115993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A733560D-E7A2-2314-50EC-A18E33FD2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57884" y="2588167"/>
            <a:ext cx="1024866" cy="400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788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3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1679605" y="1359640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63E237-33A8-A59E-B541-A37A840F00A0}"/>
              </a:ext>
            </a:extLst>
          </p:cNvPr>
          <p:cNvSpPr txBox="1"/>
          <p:nvPr/>
        </p:nvSpPr>
        <p:spPr>
          <a:xfrm>
            <a:off x="1142822" y="1805041"/>
            <a:ext cx="1025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r>
              <a:rPr lang="fr-CH" dirty="0"/>
              <a:t>	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46301A89-1733-C03F-23FD-AE742B359A67}"/>
              </a:ext>
            </a:extLst>
          </p:cNvPr>
          <p:cNvGrpSpPr>
            <a:grpSpLocks noChangeAspect="1"/>
          </p:cNvGrpSpPr>
          <p:nvPr/>
        </p:nvGrpSpPr>
        <p:grpSpPr>
          <a:xfrm>
            <a:off x="1244820" y="625413"/>
            <a:ext cx="5840687" cy="4872947"/>
            <a:chOff x="151947" y="309184"/>
            <a:chExt cx="4686972" cy="391039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B63D31A5-51BC-0A8E-E0BE-D2C4B03CF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51947" y="309184"/>
              <a:ext cx="4686972" cy="3910391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9C6D0F5F-BF32-C966-593E-0A72BBE110D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33262" y="1391003"/>
              <a:ext cx="1838739" cy="657192"/>
            </a:xfrm>
            <a:prstGeom prst="rect">
              <a:avLst/>
            </a:prstGeom>
          </p:spPr>
        </p:pic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94732D4C-EDA7-C19B-42E2-4A48FCDCB713}"/>
              </a:ext>
            </a:extLst>
          </p:cNvPr>
          <p:cNvSpPr txBox="1"/>
          <p:nvPr/>
        </p:nvSpPr>
        <p:spPr>
          <a:xfrm>
            <a:off x="5339538" y="4743432"/>
            <a:ext cx="61804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2400" dirty="0">
                <a:latin typeface="Congenial" panose="020B0604020202020204" pitchFamily="2" charset="0"/>
              </a:rPr>
              <a:t>Que sont les CRPS ?</a:t>
            </a:r>
          </a:p>
          <a:p>
            <a:pPr algn="r"/>
            <a:endParaRPr lang="fr-FR" sz="2400" dirty="0">
              <a:latin typeface="Congenial" panose="020B0604020202020204" pitchFamily="2" charset="0"/>
            </a:endParaRPr>
          </a:p>
          <a:p>
            <a:pPr algn="r"/>
            <a:r>
              <a:rPr lang="fr-FR" sz="2400" dirty="0">
                <a:latin typeface="Congenial" panose="020B0604020202020204" pitchFamily="2" charset="0"/>
              </a:rPr>
              <a:t>Pourquoi une soirée avec les parents ?</a:t>
            </a:r>
            <a:endParaRPr lang="fr-CH" sz="2400" dirty="0"/>
          </a:p>
        </p:txBody>
      </p:sp>
    </p:spTree>
    <p:extLst>
      <p:ext uri="{BB962C8B-B14F-4D97-AF65-F5344CB8AC3E}">
        <p14:creationId xmlns:p14="http://schemas.microsoft.com/office/powerpoint/2010/main" val="362675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4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1679605" y="1359640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63E237-33A8-A59E-B541-A37A840F00A0}"/>
              </a:ext>
            </a:extLst>
          </p:cNvPr>
          <p:cNvSpPr txBox="1"/>
          <p:nvPr/>
        </p:nvSpPr>
        <p:spPr>
          <a:xfrm>
            <a:off x="1142822" y="1805041"/>
            <a:ext cx="1025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r>
              <a:rPr lang="fr-CH" dirty="0"/>
              <a:t>	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0272E1E-8FC9-EB5D-7A8F-8DDCA547E8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809" y="88135"/>
            <a:ext cx="79652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295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D1A673-3D3F-4A14-D9C2-F3EF0D9D3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1999" y="252413"/>
            <a:ext cx="9970913" cy="471487"/>
          </a:xfrm>
        </p:spPr>
        <p:txBody>
          <a:bodyPr/>
          <a:lstStyle/>
          <a:p>
            <a:r>
              <a:rPr lang="fr-CH" sz="3600" dirty="0">
                <a:solidFill>
                  <a:srgbClr val="173C82"/>
                </a:solidFill>
              </a:rPr>
              <a:t>Ecrans</a:t>
            </a:r>
            <a:endParaRPr lang="fr-CH" sz="3600" dirty="0">
              <a:solidFill>
                <a:srgbClr val="173C82"/>
              </a:solidFill>
              <a:latin typeface="Helvetia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5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2179504" y="1047805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63E237-33A8-A59E-B541-A37A840F00A0}"/>
              </a:ext>
            </a:extLst>
          </p:cNvPr>
          <p:cNvSpPr txBox="1"/>
          <p:nvPr/>
        </p:nvSpPr>
        <p:spPr>
          <a:xfrm>
            <a:off x="1142822" y="1805041"/>
            <a:ext cx="1025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r>
              <a:rPr lang="fr-CH" dirty="0"/>
              <a:t>	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37CC2BD-9FE0-9E19-EFD4-A8066FD0D1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5921" y="3287546"/>
            <a:ext cx="5761534" cy="348231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85162FB4-3ED8-A351-EE91-6D682051C1C3}"/>
              </a:ext>
            </a:extLst>
          </p:cNvPr>
          <p:cNvSpPr txBox="1"/>
          <p:nvPr/>
        </p:nvSpPr>
        <p:spPr>
          <a:xfrm>
            <a:off x="3738130" y="1254243"/>
            <a:ext cx="826288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latin typeface="Congenial" panose="020B0604020202020204" pitchFamily="2" charset="0"/>
              </a:rPr>
              <a:t>Usage conscient et responsable, avec un accompagnement adapté</a:t>
            </a:r>
          </a:p>
          <a:p>
            <a:pPr algn="r"/>
            <a:endParaRPr lang="fr-FR" sz="2000" dirty="0">
              <a:latin typeface="Congenial" panose="020B0604020202020204" pitchFamily="2" charset="0"/>
            </a:endParaRPr>
          </a:p>
          <a:p>
            <a:pPr algn="r"/>
            <a:r>
              <a:rPr lang="fr-FR" sz="2000" dirty="0">
                <a:latin typeface="Congenial" panose="020B0604020202020204" pitchFamily="2" charset="0"/>
              </a:rPr>
              <a:t>Nouer le dialogue</a:t>
            </a:r>
          </a:p>
          <a:p>
            <a:pPr algn="r"/>
            <a:endParaRPr lang="fr-FR" sz="2000" dirty="0">
              <a:latin typeface="Congenial" panose="020B0604020202020204" pitchFamily="2" charset="0"/>
            </a:endParaRPr>
          </a:p>
          <a:p>
            <a:pPr algn="r"/>
            <a:r>
              <a:rPr lang="fr-FR" sz="2000" dirty="0">
                <a:latin typeface="Congenial" panose="020B0604020202020204" pitchFamily="2" charset="0"/>
              </a:rPr>
              <a:t>Fixer des règles</a:t>
            </a:r>
          </a:p>
          <a:p>
            <a:pPr algn="r"/>
            <a:endParaRPr lang="fr-FR" sz="2000" dirty="0">
              <a:latin typeface="Congenial" panose="020B0604020202020204" pitchFamily="2" charset="0"/>
            </a:endParaRPr>
          </a:p>
          <a:p>
            <a:pPr algn="r"/>
            <a:r>
              <a:rPr lang="fr-FR" sz="2000" dirty="0">
                <a:latin typeface="Congenial" panose="020B0604020202020204" pitchFamily="2" charset="0"/>
              </a:rPr>
              <a:t>Informer et sensibiliser</a:t>
            </a:r>
          </a:p>
          <a:p>
            <a:pPr algn="r"/>
            <a:endParaRPr lang="fr-FR" sz="2000" dirty="0">
              <a:latin typeface="Congenial" panose="020B0604020202020204" pitchFamily="2" charset="0"/>
            </a:endParaRPr>
          </a:p>
          <a:p>
            <a:pPr algn="r"/>
            <a:endParaRPr lang="fr-FR" sz="2000" dirty="0">
              <a:latin typeface="Congenial" panose="020B0604020202020204" pitchFamily="2" charset="0"/>
            </a:endParaRPr>
          </a:p>
          <a:p>
            <a:pPr algn="r"/>
            <a:r>
              <a:rPr lang="fr-FR" sz="2000" b="1" dirty="0">
                <a:solidFill>
                  <a:srgbClr val="218CC3"/>
                </a:solidFill>
                <a:latin typeface="Congenial" panose="020B0604020202020204" pitchFamily="2" charset="0"/>
              </a:rPr>
              <a:t>Quel appareil électronique pour quel âge 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033871DD-A969-380A-9C70-673E9E5DD792}"/>
              </a:ext>
            </a:extLst>
          </p:cNvPr>
          <p:cNvSpPr txBox="1"/>
          <p:nvPr/>
        </p:nvSpPr>
        <p:spPr>
          <a:xfrm>
            <a:off x="5979988" y="5260516"/>
            <a:ext cx="623748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70C0"/>
                </a:solidFill>
                <a:latin typeface="Congenial" panose="02000503040000020004" pitchFamily="2" charset="0"/>
              </a:rPr>
              <a:t>Comment paramétrer le téléphone de son enfant ?</a:t>
            </a:r>
          </a:p>
        </p:txBody>
      </p:sp>
    </p:spTree>
    <p:extLst>
      <p:ext uri="{BB962C8B-B14F-4D97-AF65-F5344CB8AC3E}">
        <p14:creationId xmlns:p14="http://schemas.microsoft.com/office/powerpoint/2010/main" val="2467046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D1A673-3D3F-4A14-D9C2-F3EF0D9D3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1999" y="252413"/>
            <a:ext cx="9970913" cy="471487"/>
          </a:xfrm>
        </p:spPr>
        <p:txBody>
          <a:bodyPr/>
          <a:lstStyle/>
          <a:p>
            <a:r>
              <a:rPr lang="fr-CH" sz="3600" dirty="0">
                <a:solidFill>
                  <a:srgbClr val="173C82"/>
                </a:solidFill>
              </a:rPr>
              <a:t>Internet et réseaux sociaux</a:t>
            </a:r>
            <a:endParaRPr lang="fr-CH" sz="3600" dirty="0">
              <a:solidFill>
                <a:srgbClr val="173C82"/>
              </a:solidFill>
              <a:latin typeface="Helvetia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6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2179504" y="1047805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63E237-33A8-A59E-B541-A37A840F00A0}"/>
              </a:ext>
            </a:extLst>
          </p:cNvPr>
          <p:cNvSpPr txBox="1"/>
          <p:nvPr/>
        </p:nvSpPr>
        <p:spPr>
          <a:xfrm>
            <a:off x="1142822" y="1805041"/>
            <a:ext cx="10257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dirty="0"/>
          </a:p>
          <a:p>
            <a:r>
              <a:rPr lang="fr-CH" dirty="0"/>
              <a:t>	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1354FD1-C742-65EB-1D7E-4D211225B6D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175" y="2775277"/>
            <a:ext cx="4560732" cy="418577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B9AFEB30-50B0-EFA8-886E-F99671367820}"/>
              </a:ext>
            </a:extLst>
          </p:cNvPr>
          <p:cNvSpPr txBox="1"/>
          <p:nvPr/>
        </p:nvSpPr>
        <p:spPr>
          <a:xfrm>
            <a:off x="5997668" y="1575632"/>
            <a:ext cx="552233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2000" dirty="0">
                <a:latin typeface="Congenial" panose="020B0604020202020204" pitchFamily="2" charset="0"/>
              </a:rPr>
              <a:t>Rappel de la loi</a:t>
            </a:r>
          </a:p>
          <a:p>
            <a:pPr algn="r"/>
            <a:endParaRPr lang="fr-FR" sz="2000" dirty="0">
              <a:latin typeface="Congenial" panose="020B0604020202020204" pitchFamily="2" charset="0"/>
            </a:endParaRPr>
          </a:p>
          <a:p>
            <a:pPr algn="r"/>
            <a:r>
              <a:rPr lang="fr-CH" sz="2000" dirty="0">
                <a:latin typeface="Congenial" panose="020B0604020202020204" pitchFamily="2" charset="0"/>
              </a:rPr>
              <a:t>Pornographie et sexting</a:t>
            </a:r>
          </a:p>
          <a:p>
            <a:pPr algn="r"/>
            <a:endParaRPr lang="fr-CH" sz="2000" dirty="0">
              <a:latin typeface="Congenial" panose="020B0604020202020204" pitchFamily="2" charset="0"/>
            </a:endParaRPr>
          </a:p>
          <a:p>
            <a:pPr algn="r"/>
            <a:r>
              <a:rPr lang="fr-CH" sz="2000" dirty="0">
                <a:latin typeface="Congenial" panose="020B0604020202020204" pitchFamily="2" charset="0"/>
              </a:rPr>
              <a:t>Nudes</a:t>
            </a:r>
          </a:p>
          <a:p>
            <a:pPr algn="r"/>
            <a:endParaRPr lang="fr-CH" sz="2000" dirty="0">
              <a:latin typeface="Congenial" panose="020B0604020202020204" pitchFamily="2" charset="0"/>
            </a:endParaRPr>
          </a:p>
          <a:p>
            <a:pPr algn="r"/>
            <a:r>
              <a:rPr lang="fr-CH" sz="2000" dirty="0">
                <a:latin typeface="Congenial" panose="020B0604020202020204" pitchFamily="2" charset="0"/>
              </a:rPr>
              <a:t>E-réputation et estime de soi</a:t>
            </a:r>
          </a:p>
          <a:p>
            <a:pPr algn="r"/>
            <a:endParaRPr lang="fr-CH" sz="2000" dirty="0">
              <a:latin typeface="Congenial" panose="020B0604020202020204" pitchFamily="2" charset="0"/>
            </a:endParaRPr>
          </a:p>
          <a:p>
            <a:pPr algn="r"/>
            <a:r>
              <a:rPr lang="fr-CH" sz="2000" dirty="0" err="1">
                <a:latin typeface="Congenial" panose="020B0604020202020204" pitchFamily="2" charset="0"/>
              </a:rPr>
              <a:t>Cyberinfractions</a:t>
            </a:r>
            <a:endParaRPr lang="fr-CH" sz="2000" dirty="0">
              <a:latin typeface="Congenial" panose="020B0604020202020204" pitchFamily="2" charset="0"/>
            </a:endParaRPr>
          </a:p>
          <a:p>
            <a:pPr algn="r"/>
            <a:endParaRPr lang="fr-CH" sz="2000" dirty="0">
              <a:latin typeface="Congenial" panose="020B0604020202020204" pitchFamily="2" charset="0"/>
            </a:endParaRPr>
          </a:p>
          <a:p>
            <a:pPr algn="r"/>
            <a:endParaRPr lang="fr-CH" sz="2000" dirty="0">
              <a:latin typeface="Congenial" panose="020B0604020202020204" pitchFamily="2" charset="0"/>
            </a:endParaRPr>
          </a:p>
          <a:p>
            <a:pPr algn="r"/>
            <a:r>
              <a:rPr lang="fr-CH" sz="2000" b="1" dirty="0">
                <a:solidFill>
                  <a:srgbClr val="218CC3"/>
                </a:solidFill>
                <a:latin typeface="Congenial" panose="020B0604020202020204" pitchFamily="2" charset="0"/>
              </a:rPr>
              <a:t>Comment protéger mon enfant des dangers d’internet et des réseaux sociaux ? </a:t>
            </a:r>
          </a:p>
        </p:txBody>
      </p:sp>
    </p:spTree>
    <p:extLst>
      <p:ext uri="{BB962C8B-B14F-4D97-AF65-F5344CB8AC3E}">
        <p14:creationId xmlns:p14="http://schemas.microsoft.com/office/powerpoint/2010/main" val="24784292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D1A673-3D3F-4A14-D9C2-F3EF0D9D3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1999" y="252413"/>
            <a:ext cx="9970913" cy="471487"/>
          </a:xfrm>
        </p:spPr>
        <p:txBody>
          <a:bodyPr/>
          <a:lstStyle/>
          <a:p>
            <a:r>
              <a:rPr lang="fr-CH" sz="3600" dirty="0">
                <a:solidFill>
                  <a:srgbClr val="173C82"/>
                </a:solidFill>
              </a:rPr>
              <a:t>(Cyber)harcèlement</a:t>
            </a:r>
            <a:endParaRPr lang="fr-CH" sz="3600" dirty="0">
              <a:solidFill>
                <a:srgbClr val="173C82"/>
              </a:solidFill>
              <a:latin typeface="Helvetia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7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2111099" y="1238057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963E237-33A8-A59E-B541-A37A840F00A0}"/>
              </a:ext>
            </a:extLst>
          </p:cNvPr>
          <p:cNvSpPr txBox="1"/>
          <p:nvPr/>
        </p:nvSpPr>
        <p:spPr>
          <a:xfrm>
            <a:off x="1691999" y="2084061"/>
            <a:ext cx="6260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>
                <a:latin typeface="Congenial" panose="020B0604020202020204" pitchFamily="2" charset="0"/>
              </a:rPr>
              <a:t>Harcèlement et cyberharcèlement… Qu’est-ce que c’est ?</a:t>
            </a:r>
          </a:p>
          <a:p>
            <a:endParaRPr lang="fr-FR" sz="1800" dirty="0">
              <a:latin typeface="Congenial" panose="020B0604020202020204" pitchFamily="2" charset="0"/>
            </a:endParaRPr>
          </a:p>
          <a:p>
            <a:r>
              <a:rPr lang="fr-FR" sz="1800" dirty="0">
                <a:latin typeface="Congenial" panose="020B0604020202020204" pitchFamily="2" charset="0"/>
              </a:rPr>
              <a:t>Définitions et rappel de la loi</a:t>
            </a:r>
          </a:p>
          <a:p>
            <a:endParaRPr lang="fr-FR" sz="1800" dirty="0">
              <a:latin typeface="Congenial" panose="020B0604020202020204" pitchFamily="2" charset="0"/>
            </a:endParaRPr>
          </a:p>
          <a:p>
            <a:endParaRPr lang="fr-FR" sz="1800" b="1" dirty="0">
              <a:latin typeface="Congenial" panose="020B0604020202020204" pitchFamily="2" charset="0"/>
            </a:endParaRPr>
          </a:p>
          <a:p>
            <a:r>
              <a:rPr lang="fr-FR" sz="1800" b="1" dirty="0">
                <a:solidFill>
                  <a:srgbClr val="218CC3"/>
                </a:solidFill>
                <a:latin typeface="Congenial" panose="020B0604020202020204" pitchFamily="2" charset="0"/>
              </a:rPr>
              <a:t>Comment savoir si mon enfant est </a:t>
            </a:r>
            <a:r>
              <a:rPr lang="fr-FR" sz="1800" b="1" dirty="0" err="1">
                <a:solidFill>
                  <a:srgbClr val="218CC3"/>
                </a:solidFill>
                <a:latin typeface="Congenial" panose="020B0604020202020204" pitchFamily="2" charset="0"/>
              </a:rPr>
              <a:t>harcelé.e</a:t>
            </a:r>
            <a:r>
              <a:rPr lang="fr-FR" sz="1800" b="1" dirty="0">
                <a:solidFill>
                  <a:srgbClr val="218CC3"/>
                </a:solidFill>
                <a:latin typeface="Congenial" panose="020B0604020202020204" pitchFamily="2" charset="0"/>
              </a:rPr>
              <a:t> ?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2CB8200-0FFE-57A1-98B7-0D3F1D01F08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76850" y="2961224"/>
            <a:ext cx="5412586" cy="3896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35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D1A673-3D3F-4A14-D9C2-F3EF0D9D3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1999" y="252413"/>
            <a:ext cx="9970913" cy="471487"/>
          </a:xfrm>
        </p:spPr>
        <p:txBody>
          <a:bodyPr/>
          <a:lstStyle/>
          <a:p>
            <a:r>
              <a:rPr lang="fr-CH" sz="3600" dirty="0">
                <a:solidFill>
                  <a:srgbClr val="173C82"/>
                </a:solidFill>
                <a:latin typeface="Helvetia"/>
              </a:rPr>
              <a:t>Sorties nocturnes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8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2419572" y="966449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C5D42C1-25F8-B28F-D354-46B22D8FE37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3675" y="723900"/>
            <a:ext cx="4346831" cy="360651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D30B2EB5-33AC-4975-0706-63FB45E1DC2F}"/>
              </a:ext>
            </a:extLst>
          </p:cNvPr>
          <p:cNvSpPr txBox="1"/>
          <p:nvPr/>
        </p:nvSpPr>
        <p:spPr>
          <a:xfrm>
            <a:off x="7617870" y="4111295"/>
            <a:ext cx="4142636" cy="461665"/>
          </a:xfrm>
          <a:prstGeom prst="rect">
            <a:avLst/>
          </a:prstGeom>
          <a:noFill/>
          <a:ln w="19050">
            <a:solidFill>
              <a:srgbClr val="218CC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solidFill>
                  <a:srgbClr val="218CC3"/>
                </a:solidFill>
                <a:latin typeface="Congenial" panose="02000503040000020004" pitchFamily="2" charset="0"/>
              </a:rPr>
              <a:t>À Lausanne, les âges et heures de sortie sont légèrement </a:t>
            </a:r>
            <a:r>
              <a:rPr lang="fr-FR" sz="1200" dirty="0" err="1">
                <a:solidFill>
                  <a:srgbClr val="218CC3"/>
                </a:solidFill>
                <a:latin typeface="Congenial" panose="02000503040000020004" pitchFamily="2" charset="0"/>
              </a:rPr>
              <a:t>différent.e.s</a:t>
            </a:r>
            <a:r>
              <a:rPr lang="fr-FR" sz="1200" dirty="0">
                <a:solidFill>
                  <a:srgbClr val="218CC3"/>
                </a:solidFill>
                <a:latin typeface="Congenial" panose="02000503040000020004" pitchFamily="2" charset="0"/>
              </a:rPr>
              <a:t> du reste du canton…</a:t>
            </a:r>
            <a:endParaRPr lang="fr-CH" sz="1200" dirty="0">
              <a:solidFill>
                <a:srgbClr val="218CC3"/>
              </a:solidFill>
              <a:latin typeface="Congenial" panose="02000503040000020004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6670DF5-2198-3F28-5927-66368E2A376F}"/>
              </a:ext>
            </a:extLst>
          </p:cNvPr>
          <p:cNvSpPr txBox="1"/>
          <p:nvPr/>
        </p:nvSpPr>
        <p:spPr>
          <a:xfrm>
            <a:off x="1263701" y="1332351"/>
            <a:ext cx="625207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Congenial" panose="020B0604020202020204" pitchFamily="2" charset="0"/>
              </a:rPr>
              <a:t>Moins de 12 ans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Congenial" panose="020B0604020202020204" pitchFamily="2" charset="0"/>
              </a:rPr>
              <a:t>Pas d’établissements publics sans être </a:t>
            </a:r>
            <a:r>
              <a:rPr lang="fr-FR" sz="1800" dirty="0" err="1">
                <a:latin typeface="Congenial" panose="020B0604020202020204" pitchFamily="2" charset="0"/>
              </a:rPr>
              <a:t>accompagné.e</a:t>
            </a:r>
            <a:r>
              <a:rPr lang="fr-FR" sz="1800" dirty="0">
                <a:latin typeface="Congenial" panose="020B0604020202020204" pitchFamily="2" charset="0"/>
              </a:rPr>
              <a:t> !  </a:t>
            </a:r>
          </a:p>
          <a:p>
            <a:endParaRPr lang="fr-FR" sz="1800" dirty="0">
              <a:latin typeface="Congenial" panose="020B0604020202020204" pitchFamily="2" charset="0"/>
            </a:endParaRPr>
          </a:p>
          <a:p>
            <a:r>
              <a:rPr lang="fr-FR" sz="1800" dirty="0">
                <a:latin typeface="Congenial" panose="020B0604020202020204" pitchFamily="2" charset="0"/>
              </a:rPr>
              <a:t>Moins de 16 ans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Congenial" panose="020B0604020202020204" pitchFamily="2" charset="0"/>
              </a:rPr>
              <a:t>Pas de sortie </a:t>
            </a:r>
            <a:r>
              <a:rPr lang="fr-FR" sz="1800" dirty="0" err="1">
                <a:latin typeface="Congenial" panose="020B0604020202020204" pitchFamily="2" charset="0"/>
              </a:rPr>
              <a:t>seul.e</a:t>
            </a:r>
            <a:r>
              <a:rPr lang="fr-FR" sz="1800" dirty="0">
                <a:latin typeface="Congenial" panose="020B0604020202020204" pitchFamily="2" charset="0"/>
              </a:rPr>
              <a:t> après 20h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Congenial" panose="020B0604020202020204" pitchFamily="2" charset="0"/>
              </a:rPr>
              <a:t>Pas de salon de jeux ou de cybercafé </a:t>
            </a:r>
            <a:r>
              <a:rPr lang="fr-FR" sz="1800" dirty="0" err="1">
                <a:latin typeface="Congenial" panose="020B0604020202020204" pitchFamily="2" charset="0"/>
              </a:rPr>
              <a:t>seul.e</a:t>
            </a:r>
            <a:endParaRPr lang="fr-FR" sz="1800" dirty="0">
              <a:latin typeface="Congenial" panose="020B0604020202020204" pitchFamily="2" charset="0"/>
            </a:endParaRPr>
          </a:p>
          <a:p>
            <a:endParaRPr lang="fr-FR" dirty="0"/>
          </a:p>
          <a:p>
            <a:r>
              <a:rPr lang="fr-FR" sz="1800" dirty="0">
                <a:latin typeface="Congenial" panose="020B0604020202020204" pitchFamily="2" charset="0"/>
              </a:rPr>
              <a:t>Moins de 18 ans 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Congenial" panose="020B0604020202020204" pitchFamily="2" charset="0"/>
              </a:rPr>
              <a:t>Pas de sortie </a:t>
            </a:r>
            <a:r>
              <a:rPr lang="fr-FR" sz="1800" dirty="0" err="1">
                <a:latin typeface="Congenial" panose="020B0604020202020204" pitchFamily="2" charset="0"/>
              </a:rPr>
              <a:t>seul.e</a:t>
            </a:r>
            <a:r>
              <a:rPr lang="fr-FR" sz="1800" dirty="0">
                <a:latin typeface="Congenial" panose="020B0604020202020204" pitchFamily="2" charset="0"/>
              </a:rPr>
              <a:t> après 22h 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dirty="0">
                <a:latin typeface="Congenial" panose="020B0604020202020204" pitchFamily="2" charset="0"/>
              </a:rPr>
              <a:t>Pas de boîtes de nuit/dancings/night-clubs, même </a:t>
            </a:r>
            <a:r>
              <a:rPr lang="fr-FR" sz="1800" dirty="0" err="1">
                <a:latin typeface="Congenial" panose="020B0604020202020204" pitchFamily="2" charset="0"/>
              </a:rPr>
              <a:t>accompagné.e</a:t>
            </a:r>
            <a:r>
              <a:rPr lang="fr-FR" sz="1800" dirty="0">
                <a:latin typeface="Congenial" panose="020B0604020202020204" pitchFamily="2" charset="0"/>
              </a:rPr>
              <a:t> !</a:t>
            </a:r>
          </a:p>
          <a:p>
            <a:endParaRPr lang="fr-FR" sz="1800" dirty="0">
              <a:latin typeface="Congenial" panose="020B0604020202020204" pitchFamily="2" charset="0"/>
            </a:endParaRPr>
          </a:p>
          <a:p>
            <a:endParaRPr lang="fr-FR" sz="1800" dirty="0">
              <a:latin typeface="Congenial" panose="020B0604020202020204" pitchFamily="2" charset="0"/>
            </a:endParaRPr>
          </a:p>
          <a:p>
            <a:r>
              <a:rPr lang="fr-FR" sz="1800" b="1" dirty="0">
                <a:solidFill>
                  <a:srgbClr val="218CC3"/>
                </a:solidFill>
                <a:latin typeface="Congenial" panose="020B0604020202020204" pitchFamily="2" charset="0"/>
              </a:rPr>
              <a:t>Est-ce que je peux décider de l’âge auquel mon enfant va au cinéma ? </a:t>
            </a:r>
          </a:p>
        </p:txBody>
      </p:sp>
    </p:spTree>
    <p:extLst>
      <p:ext uri="{BB962C8B-B14F-4D97-AF65-F5344CB8AC3E}">
        <p14:creationId xmlns:p14="http://schemas.microsoft.com/office/powerpoint/2010/main" val="553488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4D1A673-3D3F-4A14-D9C2-F3EF0D9D3F9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91999" y="252413"/>
            <a:ext cx="9970913" cy="471487"/>
          </a:xfrm>
        </p:spPr>
        <p:txBody>
          <a:bodyPr/>
          <a:lstStyle/>
          <a:p>
            <a:r>
              <a:rPr lang="fr-CH" sz="3600" dirty="0">
                <a:solidFill>
                  <a:srgbClr val="173C82"/>
                </a:solidFill>
              </a:rPr>
              <a:t>Incivilités</a:t>
            </a:r>
            <a:endParaRPr lang="fr-CH" sz="3600" dirty="0">
              <a:solidFill>
                <a:srgbClr val="173C82"/>
              </a:solidFill>
              <a:latin typeface="Helvetia"/>
            </a:endParaRP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CB7398-A19B-D8DB-ACAB-6E5C13990C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20000" y="6300000"/>
            <a:ext cx="481012" cy="365125"/>
          </a:xfrm>
        </p:spPr>
        <p:txBody>
          <a:bodyPr/>
          <a:lstStyle/>
          <a:p>
            <a:fld id="{A87183BA-2EC3-41D8-AE0B-7117ABB84BF9}" type="slidenum">
              <a:rPr lang="fr-CH" sz="1400" b="1" smtClean="0">
                <a:solidFill>
                  <a:srgbClr val="173C82"/>
                </a:solidFill>
              </a:rPr>
              <a:pPr/>
              <a:t>9</a:t>
            </a:fld>
            <a:endParaRPr lang="fr-CH" sz="1400" b="1" dirty="0">
              <a:solidFill>
                <a:srgbClr val="173C82"/>
              </a:solidFill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CCD776AE-B0D3-628D-DFD6-B59283BFC0E4}"/>
              </a:ext>
            </a:extLst>
          </p:cNvPr>
          <p:cNvSpPr txBox="1"/>
          <p:nvPr/>
        </p:nvSpPr>
        <p:spPr>
          <a:xfrm>
            <a:off x="2419572" y="966449"/>
            <a:ext cx="10080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H" b="1" dirty="0">
              <a:solidFill>
                <a:srgbClr val="173C82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0C2CF2E-A4BF-C5F6-DB54-267B714E94E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70094" y="2965449"/>
            <a:ext cx="4160490" cy="3892551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A6439CB8-9DDC-5618-3706-58144C7F284C}"/>
              </a:ext>
            </a:extLst>
          </p:cNvPr>
          <p:cNvSpPr txBox="1"/>
          <p:nvPr/>
        </p:nvSpPr>
        <p:spPr>
          <a:xfrm>
            <a:off x="1207950" y="1495404"/>
            <a:ext cx="625207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dirty="0">
                <a:latin typeface="Congenial" panose="020B0604020202020204" pitchFamily="2" charset="0"/>
              </a:rPr>
              <a:t>Les </a:t>
            </a:r>
            <a:r>
              <a:rPr lang="fr-FR" sz="1800" dirty="0" err="1">
                <a:latin typeface="Congenial" panose="020B0604020202020204" pitchFamily="2" charset="0"/>
              </a:rPr>
              <a:t>mineur.e.s</a:t>
            </a:r>
            <a:r>
              <a:rPr lang="fr-FR" sz="1800" dirty="0">
                <a:latin typeface="Congenial" panose="020B0604020202020204" pitchFamily="2" charset="0"/>
              </a:rPr>
              <a:t> sont </a:t>
            </a:r>
            <a:r>
              <a:rPr lang="fr-FR" sz="1800" dirty="0" err="1">
                <a:latin typeface="Congenial" panose="020B0604020202020204" pitchFamily="2" charset="0"/>
              </a:rPr>
              <a:t>soumis.e.s</a:t>
            </a:r>
            <a:r>
              <a:rPr lang="fr-FR" sz="1800" dirty="0">
                <a:latin typeface="Congenial" panose="020B0604020202020204" pitchFamily="2" charset="0"/>
              </a:rPr>
              <a:t> aux mêmes règles que les adultes !</a:t>
            </a:r>
          </a:p>
          <a:p>
            <a:endParaRPr lang="fr-FR" sz="1800" dirty="0">
              <a:latin typeface="Congenial" panose="020B0604020202020204" pitchFamily="2" charset="0"/>
            </a:endParaRPr>
          </a:p>
          <a:p>
            <a:r>
              <a:rPr lang="fr-FR" sz="1800" dirty="0">
                <a:latin typeface="Congenial" panose="020B0604020202020204" pitchFamily="2" charset="0"/>
              </a:rPr>
              <a:t>Troubles à la tranquillité et l’ordre public : tapage, cracher, uriner, jeter des débris sur le sol… </a:t>
            </a:r>
          </a:p>
          <a:p>
            <a:endParaRPr lang="fr-FR" sz="1800" dirty="0">
              <a:latin typeface="Congenial" panose="020B0604020202020204" pitchFamily="2" charset="0"/>
            </a:endParaRPr>
          </a:p>
          <a:p>
            <a:r>
              <a:rPr lang="fr-FR" sz="1800" dirty="0">
                <a:latin typeface="Congenial" panose="020B0604020202020204" pitchFamily="2" charset="0"/>
              </a:rPr>
              <a:t>Dommages à la propriété : graffitis, bris de fenêtre, lancer </a:t>
            </a:r>
          </a:p>
          <a:p>
            <a:r>
              <a:rPr lang="fr-FR" sz="1800" dirty="0">
                <a:latin typeface="Congenial" panose="020B0604020202020204" pitchFamily="2" charset="0"/>
              </a:rPr>
              <a:t>des œufs sur une façade…</a:t>
            </a:r>
          </a:p>
          <a:p>
            <a:endParaRPr lang="fr-FR" sz="1800" dirty="0">
              <a:latin typeface="Congenial" panose="020B0604020202020204" pitchFamily="2" charset="0"/>
            </a:endParaRPr>
          </a:p>
          <a:p>
            <a:endParaRPr lang="fr-FR" sz="1800" dirty="0">
              <a:latin typeface="Congenial" panose="020B0604020202020204" pitchFamily="2" charset="0"/>
            </a:endParaRPr>
          </a:p>
          <a:p>
            <a:r>
              <a:rPr lang="fr-FR" sz="1800" b="1" dirty="0">
                <a:solidFill>
                  <a:srgbClr val="218CC3"/>
                </a:solidFill>
                <a:latin typeface="Congenial" panose="020B0604020202020204" pitchFamily="2" charset="0"/>
              </a:rPr>
              <a:t>Que se passe-t-il si mon enfant laisse des détritus sur la </a:t>
            </a:r>
          </a:p>
          <a:p>
            <a:r>
              <a:rPr lang="fr-FR" sz="1800" b="1" dirty="0">
                <a:solidFill>
                  <a:srgbClr val="218CC3"/>
                </a:solidFill>
                <a:latin typeface="Congenial" panose="020B0604020202020204" pitchFamily="2" charset="0"/>
              </a:rPr>
              <a:t>plage après une fête ? </a:t>
            </a:r>
            <a:r>
              <a:rPr lang="fr-FR" sz="1800" dirty="0">
                <a:solidFill>
                  <a:srgbClr val="218CC3"/>
                </a:solidFill>
                <a:latin typeface="Congenial" panose="020B0604020202020204" pitchFamily="2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16989770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PCV">
  <a:themeElements>
    <a:clrScheme name="Personnalisé 3">
      <a:dk1>
        <a:srgbClr val="000000"/>
      </a:dk1>
      <a:lt1>
        <a:srgbClr val="FFFFFF"/>
      </a:lt1>
      <a:dk2>
        <a:srgbClr val="373545"/>
      </a:dk2>
      <a:lt2>
        <a:srgbClr val="CEDBE6"/>
      </a:lt2>
      <a:accent1>
        <a:srgbClr val="173C82"/>
      </a:accent1>
      <a:accent2>
        <a:srgbClr val="D5E7F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Canton de VD">
      <a:majorFont>
        <a:latin typeface="Playfair Displa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odèle des services.potx" id="{BD683880-D248-4370-8782-623BCDB0E79E}" vid="{2848D2CB-FE57-4B43-954C-2FB12733111C}"/>
    </a:ext>
  </a:extLst>
</a:theme>
</file>

<file path=ppt/theme/theme2.xml><?xml version="1.0" encoding="utf-8"?>
<a:theme xmlns:a="http://schemas.openxmlformats.org/drawingml/2006/main" name="Thème VD">
  <a:themeElements>
    <a:clrScheme name="Canton de V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4A032"/>
      </a:accent1>
      <a:accent2>
        <a:srgbClr val="00504B"/>
      </a:accent2>
      <a:accent3>
        <a:srgbClr val="DCF0F0"/>
      </a:accent3>
      <a:accent4>
        <a:srgbClr val="64BE96"/>
      </a:accent4>
      <a:accent5>
        <a:srgbClr val="F0D7C8"/>
      </a:accent5>
      <a:accent6>
        <a:srgbClr val="BEE1BE"/>
      </a:accent6>
      <a:hlink>
        <a:srgbClr val="0563C1"/>
      </a:hlink>
      <a:folHlink>
        <a:srgbClr val="954F72"/>
      </a:folHlink>
    </a:clrScheme>
    <a:fontScheme name="Canton de VD">
      <a:majorFont>
        <a:latin typeface="Playfair Displa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odèle des services.potx" id="{BD683880-D248-4370-8782-623BCDB0E79E}" vid="{2848D2CB-FE57-4B43-954C-2FB12733111C}"/>
    </a:ext>
  </a:extLst>
</a:theme>
</file>

<file path=ppt/theme/theme3.xml><?xml version="1.0" encoding="utf-8"?>
<a:theme xmlns:a="http://schemas.openxmlformats.org/drawingml/2006/main" name="Thème Vert Bleu foncé">
  <a:themeElements>
    <a:clrScheme name="Canton de V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4A032"/>
      </a:accent1>
      <a:accent2>
        <a:srgbClr val="00504B"/>
      </a:accent2>
      <a:accent3>
        <a:srgbClr val="DCF0F0"/>
      </a:accent3>
      <a:accent4>
        <a:srgbClr val="64BE96"/>
      </a:accent4>
      <a:accent5>
        <a:srgbClr val="F0D7C8"/>
      </a:accent5>
      <a:accent6>
        <a:srgbClr val="BEE1BE"/>
      </a:accent6>
      <a:hlink>
        <a:srgbClr val="0563C1"/>
      </a:hlink>
      <a:folHlink>
        <a:srgbClr val="954F72"/>
      </a:folHlink>
    </a:clrScheme>
    <a:fontScheme name="Canton de VD">
      <a:majorFont>
        <a:latin typeface="Playfair Displa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odèle des services.potx" id="{BD683880-D248-4370-8782-623BCDB0E79E}" vid="{2DB15668-44E7-437D-AA83-E038B1CD1714}"/>
    </a:ext>
  </a:extLst>
</a:theme>
</file>

<file path=ppt/theme/theme4.xml><?xml version="1.0" encoding="utf-8"?>
<a:theme xmlns:a="http://schemas.openxmlformats.org/drawingml/2006/main" name="Thème Gris clair">
  <a:themeElements>
    <a:clrScheme name="Canton de V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4A032"/>
      </a:accent1>
      <a:accent2>
        <a:srgbClr val="00504B"/>
      </a:accent2>
      <a:accent3>
        <a:srgbClr val="DCF0F0"/>
      </a:accent3>
      <a:accent4>
        <a:srgbClr val="64BE96"/>
      </a:accent4>
      <a:accent5>
        <a:srgbClr val="F0D7C8"/>
      </a:accent5>
      <a:accent6>
        <a:srgbClr val="BEE1BE"/>
      </a:accent6>
      <a:hlink>
        <a:srgbClr val="0563C1"/>
      </a:hlink>
      <a:folHlink>
        <a:srgbClr val="954F72"/>
      </a:folHlink>
    </a:clrScheme>
    <a:fontScheme name="Canton de VD">
      <a:majorFont>
        <a:latin typeface="Playfair Displa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odèle des services.potx" id="{BD683880-D248-4370-8782-623BCDB0E79E}" vid="{FF8B6D79-41C2-4243-8550-8BCBC822F615}"/>
    </a:ext>
  </a:extLst>
</a:theme>
</file>

<file path=ppt/theme/theme5.xml><?xml version="1.0" encoding="utf-8"?>
<a:theme xmlns:a="http://schemas.openxmlformats.org/drawingml/2006/main" name="Thème Vert eau">
  <a:themeElements>
    <a:clrScheme name="Canton de V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4A032"/>
      </a:accent1>
      <a:accent2>
        <a:srgbClr val="00504B"/>
      </a:accent2>
      <a:accent3>
        <a:srgbClr val="DCF0F0"/>
      </a:accent3>
      <a:accent4>
        <a:srgbClr val="64BE96"/>
      </a:accent4>
      <a:accent5>
        <a:srgbClr val="F0D7C8"/>
      </a:accent5>
      <a:accent6>
        <a:srgbClr val="BEE1BE"/>
      </a:accent6>
      <a:hlink>
        <a:srgbClr val="0563C1"/>
      </a:hlink>
      <a:folHlink>
        <a:srgbClr val="954F72"/>
      </a:folHlink>
    </a:clrScheme>
    <a:fontScheme name="Canton de VD">
      <a:majorFont>
        <a:latin typeface="Playfair Displa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odèle des services.potx" id="{BD683880-D248-4370-8782-623BCDB0E79E}" vid="{4BCDB367-FC8F-46EA-8FBA-BF0EE59D2ED8}"/>
    </a:ext>
  </a:extLst>
</a:theme>
</file>

<file path=ppt/theme/theme6.xml><?xml version="1.0" encoding="utf-8"?>
<a:theme xmlns:a="http://schemas.openxmlformats.org/drawingml/2006/main" name="Thème Beige">
  <a:themeElements>
    <a:clrScheme name="Canton de VD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4A032"/>
      </a:accent1>
      <a:accent2>
        <a:srgbClr val="00504B"/>
      </a:accent2>
      <a:accent3>
        <a:srgbClr val="DCF0F0"/>
      </a:accent3>
      <a:accent4>
        <a:srgbClr val="64BE96"/>
      </a:accent4>
      <a:accent5>
        <a:srgbClr val="F0D7C8"/>
      </a:accent5>
      <a:accent6>
        <a:srgbClr val="BEE1BE"/>
      </a:accent6>
      <a:hlink>
        <a:srgbClr val="0563C1"/>
      </a:hlink>
      <a:folHlink>
        <a:srgbClr val="954F72"/>
      </a:folHlink>
    </a:clrScheme>
    <a:fontScheme name="Canton de VD">
      <a:majorFont>
        <a:latin typeface="Playfair Display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 Modèle des services.potx" id="{BD683880-D248-4370-8782-623BCDB0E79E}" vid="{D1B0A349-FBEE-4DFD-B6CB-8B379F1016CF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7D29C2032E58418F7E96C964133398" ma:contentTypeVersion="20" ma:contentTypeDescription="Crée un document." ma:contentTypeScope="" ma:versionID="603fe4199ec56c8f4cf6fbc3dc62c87d">
  <xsd:schema xmlns:xsd="http://www.w3.org/2001/XMLSchema" xmlns:xs="http://www.w3.org/2001/XMLSchema" xmlns:p="http://schemas.microsoft.com/office/2006/metadata/properties" xmlns:ns2="478344fb-2028-484c-a934-194beb289f36" xmlns:ns3="b5f82a87-5cff-449f-8926-83b8e9a9086d" targetNamespace="http://schemas.microsoft.com/office/2006/metadata/properties" ma:root="true" ma:fieldsID="6a97a581f9e356ac443e660e55953930" ns2:_="" ns3:_="">
    <xsd:import namespace="478344fb-2028-484c-a934-194beb289f36"/>
    <xsd:import namespace="b5f82a87-5cff-449f-8926-83b8e9a908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LengthInSeconds" minOccurs="0"/>
                <xsd:element ref="ns2:Personne_x002d_sresponsablederelectur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8344fb-2028-484c-a934-194beb289f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572c80d5-dd1b-45d1-b9a9-371c771df3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Personne_x002d_sresponsablederelecture" ma:index="22" nillable="true" ma:displayName="Personne-s responsable de relecture" ma:format="Dropdown" ma:list="UserInfo" ma:SharePointGroup="0" ma:internalName="Personne_x002d_sresponsablederelectur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6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f82a87-5cff-449f-8926-83b8e9a9086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8e712444-609d-4e57-a283-68c269670348}" ma:internalName="TaxCatchAll" ma:showField="CatchAllData" ma:web="b5f82a87-5cff-449f-8926-83b8e9a908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ersonne_x002d_sresponsablederelecture xmlns="478344fb-2028-484c-a934-194beb289f36">
      <UserInfo>
        <DisplayName/>
        <AccountId xsi:nil="true"/>
        <AccountType/>
      </UserInfo>
    </Personne_x002d_sresponsablederelecture>
    <TaxCatchAll xmlns="b5f82a87-5cff-449f-8926-83b8e9a9086d" xsi:nil="true"/>
    <lcf76f155ced4ddcb4097134ff3c332f xmlns="478344fb-2028-484c-a934-194beb289f36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180282-216C-4221-AD74-A1F65E6863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78344fb-2028-484c-a934-194beb289f36"/>
    <ds:schemaRef ds:uri="b5f82a87-5cff-449f-8926-83b8e9a908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7DAD0D-618D-4413-B075-FA110FC2F56F}">
  <ds:schemaRefs>
    <ds:schemaRef ds:uri="http://schemas.microsoft.com/office/2006/metadata/properties"/>
    <ds:schemaRef ds:uri="http://schemas.microsoft.com/office/infopath/2007/PartnerControls"/>
    <ds:schemaRef ds:uri="478344fb-2028-484c-a934-194beb289f36"/>
    <ds:schemaRef ds:uri="b5f82a87-5cff-449f-8926-83b8e9a9086d"/>
  </ds:schemaRefs>
</ds:datastoreItem>
</file>

<file path=customXml/itemProps3.xml><?xml version="1.0" encoding="utf-8"?>
<ds:datastoreItem xmlns:ds="http://schemas.openxmlformats.org/officeDocument/2006/customXml" ds:itemID="{38C08C3E-7A7D-4049-9CE9-BF7DB717D6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VD</Template>
  <TotalTime>2556</TotalTime>
  <Words>740</Words>
  <Application>Microsoft Office PowerPoint</Application>
  <PresentationFormat>Grand écran</PresentationFormat>
  <Paragraphs>186</Paragraphs>
  <Slides>17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17</vt:i4>
      </vt:variant>
    </vt:vector>
  </HeadingPairs>
  <TitlesOfParts>
    <vt:vector size="30" baseType="lpstr">
      <vt:lpstr>Arial</vt:lpstr>
      <vt:lpstr>Calibri</vt:lpstr>
      <vt:lpstr>Congenial</vt:lpstr>
      <vt:lpstr>Congenial Black</vt:lpstr>
      <vt:lpstr>Helvetia</vt:lpstr>
      <vt:lpstr>Playfair Display</vt:lpstr>
      <vt:lpstr>Wingdings</vt:lpstr>
      <vt:lpstr>Thème PCV</vt:lpstr>
      <vt:lpstr>Thème VD</vt:lpstr>
      <vt:lpstr>Thème Vert Bleu foncé</vt:lpstr>
      <vt:lpstr>Thème Gris clair</vt:lpstr>
      <vt:lpstr>Thème Vert eau</vt:lpstr>
      <vt:lpstr>Thème Beige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Comment ajouter vos diapositives ?</dc:title>
  <dc:creator>Gonthier Pierrick</dc:creator>
  <cp:lastModifiedBy>Anne Vullioud</cp:lastModifiedBy>
  <cp:revision>28</cp:revision>
  <dcterms:created xsi:type="dcterms:W3CDTF">2024-01-23T08:58:32Z</dcterms:created>
  <dcterms:modified xsi:type="dcterms:W3CDTF">2025-10-07T17:37:35Z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0x010100C37D29C2032E58418F7E96C964133398</vt:lpwstr>
  </property>
</Properties>
</file>